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61" r:id="rId4"/>
    <p:sldId id="260" r:id="rId5"/>
    <p:sldId id="268" r:id="rId6"/>
    <p:sldId id="269" r:id="rId7"/>
    <p:sldId id="264" r:id="rId8"/>
    <p:sldId id="265" r:id="rId9"/>
    <p:sldId id="266" r:id="rId10"/>
    <p:sldId id="281" r:id="rId11"/>
    <p:sldId id="282" r:id="rId12"/>
    <p:sldId id="271" r:id="rId13"/>
    <p:sldId id="283" r:id="rId14"/>
    <p:sldId id="273" r:id="rId15"/>
    <p:sldId id="284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303" r:id="rId36"/>
    <p:sldId id="30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4709" autoAdjust="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1136-5E9F-40BC-BE8A-6443E0F3B93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4568-4A40-4BE3-923A-3EEA8C5DE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57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495A-B1B7-48BE-9AF0-A1433D66420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CDBA-592D-4F78-8B9E-D404DD861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День Матери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9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05400"/>
            <a:ext cx="1454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35100">
            <a:off x="6354762" y="3878263"/>
            <a:ext cx="3167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25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681">
            <a:off x="3332163" y="5724525"/>
            <a:ext cx="3757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200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1054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f8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419600"/>
            <a:ext cx="1260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4114800"/>
            <a:ext cx="17145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D:\коллекция картинок\АНИМАШКИ\Цветы\flowers3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991100"/>
            <a:ext cx="1066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15" name="Picture 3" descr="8113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571528"/>
            <a:ext cx="9144000" cy="6159500"/>
          </a:xfrm>
        </p:spPr>
      </p:pic>
      <p:pic>
        <p:nvPicPr>
          <p:cNvPr id="13316" name="Picture 5" descr="J01878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-428652"/>
            <a:ext cx="1831975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Grp="1" noChangeArrowheads="1"/>
          </p:cNvSpPr>
          <p:nvPr>
            <p:ph type="title"/>
          </p:nvPr>
        </p:nvSpPr>
        <p:spPr>
          <a:xfrm>
            <a:off x="642910" y="5181600"/>
            <a:ext cx="7929618" cy="11763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/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3318" name="Picture 11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547175" y="2118491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9220" name="Picture 7" descr="FD0029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570413"/>
            <a:ext cx="2667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mikrof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9222" name="Picture 6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86454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2310609" y="290430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5357818" y="928670"/>
            <a:ext cx="2786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Мне мама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пpиносит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Игpyшки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конфеты,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Hо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мамy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люблю я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Совсем не за это.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Веселые песни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Она напевает,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Hам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скучно вдвоем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Никогда не бывает.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 ей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откpываю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Свои все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секpеты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.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Hо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маму люблю я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Hе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только за это.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Люблю свою маму,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Скажy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я вам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пpямо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</a:t>
            </a:r>
          </a:p>
          <a:p>
            <a:pPr algn="ctr">
              <a:defRPr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Hy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пpосто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за то,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Что она моя мама!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3500462" cy="499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5bi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14338"/>
            <a:ext cx="9144000" cy="6858000"/>
          </a:xfrm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48" y="4786322"/>
            <a:ext cx="76962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Солнце согревает все живое, а ее любовь жизнь малыша. У мамы самое доброе и ласковое сердце, самые добрые и ласковые руки на свете!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4341" name="Picture 8" descr="J01878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0"/>
            <a:ext cx="1544638" cy="2001838"/>
          </a:xfrm>
          <a:noFill/>
        </p:spPr>
      </p:pic>
      <p:pic>
        <p:nvPicPr>
          <p:cNvPr id="9" name="Picture 9" descr="J0099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609881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20781278">
            <a:off x="1009464" y="711425"/>
            <a:ext cx="258917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Мама нас ласкает,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Солнце согревает.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Солнце, как и мама,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Лишь одно бывает</a:t>
            </a:r>
            <a:r>
              <a:rPr lang="ru-RU" sz="20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857233"/>
            <a:ext cx="32147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Если что-нибудь случится,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Если вдруг беда,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Мамочка придет на помощь,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Выручит всегда.</a:t>
            </a:r>
          </a:p>
          <a:p>
            <a:endParaRPr lang="ru-RU" dirty="0"/>
          </a:p>
        </p:txBody>
      </p:sp>
      <p:pic>
        <p:nvPicPr>
          <p:cNvPr id="13" name="Picture 4" descr="25285015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62026">
            <a:off x="2201194" y="2069806"/>
            <a:ext cx="28161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962400" cy="5715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Мать-чудо мира! Своей готовностью к самопожертвованию она наделяет ребёнка чувством надежности, защищенности!</a:t>
            </a:r>
          </a:p>
        </p:txBody>
      </p:sp>
      <p:pic>
        <p:nvPicPr>
          <p:cNvPr id="15364" name="Picture 4" descr="anne_cocuk_resimler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13338" cy="6858000"/>
          </a:xfrm>
        </p:spPr>
      </p:pic>
      <p:pic>
        <p:nvPicPr>
          <p:cNvPr id="15365" name="Picture 5" descr="J01878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648200"/>
            <a:ext cx="180816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J01878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029200"/>
            <a:ext cx="106521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54738"/>
            <a:ext cx="5791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743075" y="2752725"/>
            <a:ext cx="6248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J0099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10588">
            <a:off x="7086600" y="457200"/>
            <a:ext cx="1828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f8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f8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00166" y="71435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99"/>
                </a:solidFill>
                <a:latin typeface="Monotype Corsiva" pitchFamily="66" charset="0"/>
              </a:rPr>
              <a:t>День Матери</a:t>
            </a:r>
            <a:endParaRPr lang="ru-RU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3286124"/>
            <a:ext cx="41434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Этот праздник -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праздник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вечности: из поколения в поколение для каждого человека мама – самый главный человек в жизни.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4" name="Picture 5" descr="мама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285992"/>
            <a:ext cx="33164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00100" y="857232"/>
            <a:ext cx="29289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 России День матери отмечается в соответствии с Указом Президента РФ от 30.01.1998года №120 «О Дне матери» в последнее ноябрьское воскресенье.</a:t>
            </a:r>
            <a:endParaRPr lang="ru-RU" sz="2800" dirty="0"/>
          </a:p>
        </p:txBody>
      </p:sp>
      <p:pic>
        <p:nvPicPr>
          <p:cNvPr id="12" name="Содержимое 4" descr="Картинка №4.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48" y="714356"/>
            <a:ext cx="3984625" cy="524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57290" y="71435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339933"/>
                </a:solidFill>
                <a:latin typeface="Monotype Corsiva" pitchFamily="66" charset="0"/>
              </a:rPr>
              <a:t>На Руси почиталась </a:t>
            </a:r>
            <a:br>
              <a:rPr lang="ru-RU" sz="3600" dirty="0" smtClean="0">
                <a:solidFill>
                  <a:srgbClr val="339933"/>
                </a:solidFill>
                <a:latin typeface="Monotype Corsiva" pitchFamily="66" charset="0"/>
              </a:rPr>
            </a:br>
            <a:r>
              <a:rPr lang="ru-RU" sz="3600" dirty="0" err="1" smtClean="0">
                <a:solidFill>
                  <a:srgbClr val="339933"/>
                </a:solidFill>
                <a:latin typeface="Monotype Corsiva" pitchFamily="66" charset="0"/>
              </a:rPr>
              <a:t>Мокоша</a:t>
            </a:r>
            <a:r>
              <a:rPr lang="ru-RU" sz="3600" dirty="0" smtClean="0">
                <a:solidFill>
                  <a:srgbClr val="339933"/>
                </a:solidFill>
                <a:latin typeface="Monotype Corsiva" pitchFamily="66" charset="0"/>
              </a:rPr>
              <a:t> - Богиня материнства</a:t>
            </a:r>
            <a:endParaRPr lang="ru-RU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2214554"/>
            <a:ext cx="26663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3643314"/>
            <a:ext cx="1651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876"/>
            <a:ext cx="16430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1000100" y="571480"/>
            <a:ext cx="7143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Официальное объяснение этого праздника таково</a:t>
            </a:r>
            <a:r>
              <a:rPr lang="ru-RU" dirty="0" smtClean="0">
                <a:solidFill>
                  <a:srgbClr val="000099"/>
                </a:solidFill>
                <a:latin typeface="Monotype Corsiva" pitchFamily="66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1643050"/>
            <a:ext cx="6786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День матери отвечает лучшим традициям отношения россиян к материнству, объединяет все слои российского общества на идеях добра и почитания женщины-Матери. Кроме того, как считают многие, необходимо повышать статус женщины-матери.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	День матери - праздник сравнительно молодой.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	Он еще не имеет установившихся традиций, в семейном кругу его мало кто отмечает. Но, надеемся, что со временем значение этого дня возрастет, потому что по смыслу и содержанию это самый святой праздник.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00317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929190" y="571480"/>
            <a:ext cx="31774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Знаешь, мама, день обычный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Без тебя нам не прожить!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Слово мама так привычно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С первых дней нам говорить! </a:t>
            </a:r>
          </a:p>
          <a:p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Стоит только приглядеться,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-Целый мир согрет вокруг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Теплотою маминого сердца,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Нежных, добрых рук... </a:t>
            </a:r>
          </a:p>
          <a:p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Наши беды и невзгоды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Отступают пред тобой,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Всё ясней нам с каждым годом,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Как за нас ведешь ты бой! </a:t>
            </a:r>
          </a:p>
          <a:p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Мама, - друга нет дороже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- Веришь ты в наш каждый взлет!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Кто еще, как ты, поможет?! </a:t>
            </a:r>
          </a:p>
          <a:p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Кто еще, как ты, поймет?!</a:t>
            </a:r>
          </a:p>
          <a:p>
            <a:endParaRPr lang="ru-RU" dirty="0"/>
          </a:p>
        </p:txBody>
      </p:sp>
      <p:pic>
        <p:nvPicPr>
          <p:cNvPr id="25" name="Picture 2" descr="M:\день матер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214422"/>
            <a:ext cx="321468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714356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Когда празднуют День Матери другие страны?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071679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Норвегия - второе воскресенье февраля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Ливан – первый день весны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Узбекистан – 8 марта.</a:t>
            </a:r>
          </a:p>
          <a:p>
            <a:pPr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Армения – 7 апреля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ЮАР – первое воскресенье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5" descr="IMG_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2357430"/>
            <a:ext cx="2143126" cy="33473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68" y="2857496"/>
            <a:ext cx="21793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Arial" charset="0"/>
              </a:rPr>
              <a:t>10 мая</a:t>
            </a:r>
            <a:r>
              <a:rPr lang="ru-RU" sz="4400" dirty="0" smtClean="0">
                <a:latin typeface="Arial" charset="0"/>
              </a:rPr>
              <a:t>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928670"/>
            <a:ext cx="1032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Индия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928670"/>
            <a:ext cx="1032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Индия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6248" y="1142984"/>
            <a:ext cx="938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Оман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1928802"/>
            <a:ext cx="1436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Сингапур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29322" y="2214554"/>
            <a:ext cx="135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Мексика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3143248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Малайзия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3214686"/>
            <a:ext cx="15568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Пакистан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5286388"/>
            <a:ext cx="2766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Саудовская Аравия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6" y="4214818"/>
            <a:ext cx="2766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Саудовская Аравия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22" y="4286256"/>
            <a:ext cx="1085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Катар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286380" y="5214950"/>
            <a:ext cx="2855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Арабские Эмираты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28662" y="57148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/>
              </a:rPr>
              <a:t>второе</a:t>
            </a:r>
            <a:r>
              <a:rPr lang="en-US" sz="44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effectLst/>
              </a:rPr>
              <a:t>воскресенье</a:t>
            </a:r>
            <a:r>
              <a:rPr lang="en-US" sz="44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effectLst/>
              </a:rPr>
              <a:t>мая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1571612"/>
            <a:ext cx="114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Германия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2786058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Финляндия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4000504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Эстония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5214950"/>
            <a:ext cx="823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Дания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72066" y="1571612"/>
            <a:ext cx="88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Турция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2786058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Италия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00628" y="4000504"/>
            <a:ext cx="102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Украина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5214950"/>
            <a:ext cx="99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Бельгия</a:t>
            </a:r>
          </a:p>
          <a:p>
            <a:endParaRPr lang="ru-RU" dirty="0"/>
          </a:p>
        </p:txBody>
      </p:sp>
      <p:pic>
        <p:nvPicPr>
          <p:cNvPr id="22" name="Picture 37" descr="Deutsch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357298"/>
            <a:ext cx="73813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8" descr="Finn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2428868"/>
            <a:ext cx="687079" cy="12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9" descr="Esti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3714752"/>
            <a:ext cx="731827" cy="113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0" descr="Dani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43174" y="4857760"/>
            <a:ext cx="697751" cy="12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1" descr="Turkin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1" y="1285860"/>
            <a:ext cx="642942" cy="117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2" descr="Italieneri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72264" y="2428868"/>
            <a:ext cx="652605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3" descr="Ukrainer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59" y="3643314"/>
            <a:ext cx="72291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4" descr="Belgierin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72264" y="4857760"/>
            <a:ext cx="785818" cy="112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_-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14356"/>
            <a:ext cx="29194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flipH="1">
            <a:off x="1285852" y="3357562"/>
            <a:ext cx="6643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Швеция и Франция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– последнее воскресенье мая.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Аргентина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– октябрь.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Испания и Португалия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– 8 декабря.</a:t>
            </a:r>
          </a:p>
          <a:p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5357826"/>
            <a:ext cx="34271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Сербия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– декабрь.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IMG_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571480"/>
            <a:ext cx="4054114" cy="55229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86380" y="2071678"/>
            <a:ext cx="2928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Как проходит</a:t>
            </a:r>
            <a:b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День Матери</a:t>
            </a:r>
            <a:b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 разных странах мира?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00100" y="785794"/>
            <a:ext cx="7215238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Австралия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праздник для матерей и    беременных женщин.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 Австрии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дети дарят небольшие букетики цветов.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Армения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праздник тесно связан с церковью.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Бразилия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называется «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Dia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das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</a:rPr>
              <a:t>Mães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», впервые проведён в 1918 году.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Англия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в 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XIII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веке утверждён Генрихом 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III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в третье воскресенье марта. 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38" y="642918"/>
            <a:ext cx="70008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Венгрия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дети дарят мамам цветы и художественные поделки, сделанные своими руками.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Древняя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Греция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в честь Геи – матери великого Зевса (середина марта).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Современная Греция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9 мая.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Италия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дети дарят мамам цветы, сладости, небольшие подарки.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2976" y="785794"/>
            <a:ext cx="70009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Китай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дети и взрослые поздравляют своих матерей.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Латвия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– День Матери связывают с наступлением весны.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Литва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торжественные богослужения в костёлах, поздравление матерей Президентом страны.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Польша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взрослые дети приходят в гости в своим матерям.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38" y="714356"/>
            <a:ext cx="70009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США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впервые праздновали в 1872 г. Официальный праздник  - с 1914 г.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Союз Украинок Канады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учредили праздник в 1928 г.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Финляндия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заслуженным матерям, прежде всего матерям-героиням, президент вручает орден Белой розы. Вывешивают флаги.</a:t>
            </a:r>
          </a:p>
          <a:p>
            <a:pPr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Эстония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 – утренники в школах и детских садах.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2687597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571480"/>
            <a:ext cx="381394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787" y="714357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Без сна ночей твоих прошло немало,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Забот, тревог за нас не перечесть,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Земной поклон тебе, родная мама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 то, что ты на белом свете есть.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2571744"/>
            <a:ext cx="2377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Разведешь ты тучи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Сильными руками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И добру научишь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Мудрыми словами.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4000504"/>
            <a:ext cx="41417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Спасибо, родная, что есть ты у нас,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Что видим и слышим тебя каждый час,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 добрую душу и теплое слово,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За то, что не видели в жизни плохого,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Спасибо тебе, наш родной человек!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Желаем здоровья на долгий твой век!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86037" y="3119437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81663" y="3005137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1905000"/>
            <a:ext cx="7772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857620" y="1000108"/>
            <a:ext cx="46434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день до рождения Ребенок спросил у Бога: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Я очень боюсь! Я совершенно не знаю, что я должен делать в этом мире?</a:t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 ответил:</a:t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Я подарю тебе Ангела, он всегда будет рядом с тобой.</a:t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будет охранять тебя от всех бед.</a:t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А как же его зовут?</a:t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Не важно, как его зовут.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 будешь называть его "МАМА"!</a:t>
            </a:r>
            <a:endParaRPr lang="ru-RU" dirty="0"/>
          </a:p>
        </p:txBody>
      </p:sp>
      <p:pic>
        <p:nvPicPr>
          <p:cNvPr id="24" name="Рисунок 23" descr="Рисунок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1210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60895779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643050"/>
            <a:ext cx="37885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28662" y="928670"/>
            <a:ext cx="3293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Мамочка, любимая, родная,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Солнышко, ромашка, василек,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Что мне пожелать тебе не знаю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этот замечательный денек,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3500438"/>
            <a:ext cx="32861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Пожелаю радости и счастья,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Мира и удачи на твой век,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Чтобы сердце не рвалось на части,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Милый мой, родной мой, человек! </a:t>
            </a:r>
          </a:p>
          <a:p>
            <a:endParaRPr lang="ru-RU" dirty="0"/>
          </a:p>
        </p:txBody>
      </p:sp>
      <p:pic>
        <p:nvPicPr>
          <p:cNvPr id="15" name="Picture 16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07194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nb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00364" y="2357430"/>
            <a:ext cx="3103684" cy="37862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642918"/>
            <a:ext cx="64294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Мама много сил, здоровья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Отдает всем нам.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Значит, правда, нет на свете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Лучше наших мам.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37178120_1230164976_R1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3507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28662" y="1643050"/>
            <a:ext cx="36304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Кто на свете всех милее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 теплом своим согреет,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Любит больше, чем себя?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МАМОЧКА моя.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25352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29124" y="714356"/>
            <a:ext cx="3286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Кто любовью согревает,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Всё на свете успевает,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Даже поиграть чуток?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Кто тебя всегда утешит,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И умоет, и причешет,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В щечку поцелует - чмок?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Вот она всегда какая -</a:t>
            </a:r>
            <a:b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Моя мамочка родная!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38" y="928670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Monotype Corsiva" pitchFamily="66" charset="0"/>
              </a:rPr>
              <a:t>Сколько бы хороших, добрых слов ни было сказано мамам, сколько бы поводов для этого ни придумали, лишними они не будут: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3071810"/>
            <a:ext cx="7143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333CC"/>
                </a:solidFill>
                <a:latin typeface="Monotype Corsiva" pitchFamily="66" charset="0"/>
              </a:rPr>
              <a:t>«Спасибо вам!.. И пусть каждой из вас почаще говорят теплые слова ваши любимые дети! Пусть на их лицах светится улыбка и радостные искорки сверкают в глазах, когда вы вместе!»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-428652"/>
            <a:ext cx="8229600" cy="46942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3333FF"/>
                </a:solidFill>
              </a:rPr>
              <a:t>  </a:t>
            </a:r>
            <a:r>
              <a:rPr lang="ru-RU" sz="3200" b="1" dirty="0" smtClean="0">
                <a:solidFill>
                  <a:srgbClr val="3333FF"/>
                </a:solidFill>
              </a:rPr>
              <a:t>    Дорогие женщины!</a:t>
            </a:r>
            <a:br>
              <a:rPr lang="ru-RU" sz="3200" b="1" dirty="0" smtClean="0">
                <a:solidFill>
                  <a:srgbClr val="3333FF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Пусть ваши лица устают только от улыбок, а руки –от букетов цветов!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Пусть ваш домашний очаг всегда украшает уют, достаток, любовь, счастье!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Пусть ваши дети будут послушными!</a:t>
            </a:r>
          </a:p>
        </p:txBody>
      </p:sp>
      <p:pic>
        <p:nvPicPr>
          <p:cNvPr id="18437" name="Picture 7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504311" y="2718594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3357562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505085u52zlwv47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214678" y="500042"/>
            <a:ext cx="26890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Кто открыл мне этот мир,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 жалея своих сил?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 всегда оберегала?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Лучшая на свете МАМА.</a:t>
            </a:r>
          </a:p>
          <a:p>
            <a:endParaRPr lang="ru-RU" dirty="0"/>
          </a:p>
        </p:txBody>
      </p:sp>
      <p:pic>
        <p:nvPicPr>
          <p:cNvPr id="25" name="Picture 4" descr="9934153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71802" y="1857364"/>
            <a:ext cx="3160713" cy="42148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3077" name="Picture 6" descr="170859700071d47aca0cd9075e981cbc0dd3d1553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3078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6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1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47" name="Picture 4" descr="f_181585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-1473"/>
          <a:stretch>
            <a:fillRect/>
          </a:stretch>
        </p:blipFill>
        <p:spPr>
          <a:xfrm>
            <a:off x="3786182" y="2143116"/>
            <a:ext cx="4753126" cy="4143404"/>
          </a:xfrm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4214842" cy="5429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0033CC"/>
                </a:solidFill>
              </a:rPr>
              <a:t>Слово </a:t>
            </a:r>
            <a:r>
              <a:rPr lang="ru-RU" sz="3600" b="1" dirty="0" smtClean="0">
                <a:solidFill>
                  <a:srgbClr val="FF0000"/>
                </a:solidFill>
              </a:rPr>
              <a:t>мама</a:t>
            </a:r>
            <a:r>
              <a:rPr lang="ru-RU" sz="3600" b="1" dirty="0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6149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J00991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6198">
            <a:off x="6248400" y="6096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f8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r>
              <a:rPr lang="ru-RU" dirty="0" smtClean="0"/>
              <a:t>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Маму любят все на свете,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Мама первый друг.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Любят мам не только дети,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Любят все вокруг.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f3133692ec3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3734" y="500042"/>
            <a:ext cx="447927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moms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3116"/>
            <a:ext cx="3071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728" y="71435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Становясь матерью, женщина открывает в себе лучшие качества: доброту, любовь и заботу.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786058"/>
            <a:ext cx="2857520" cy="30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2053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71755" y="3014642"/>
            <a:ext cx="5791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876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62638" y="3052742"/>
            <a:ext cx="5867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238875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14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75"/>
            <a:ext cx="403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4414" y="857232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Матерей всегда отличали щедрость души, преданность, самопожертвование, любовь и великое терпение. И сегодня они бережно хранят семейный очаг, учат детей добру, взаимопониманию, нравственности.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6" descr="мама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97280">
            <a:off x="1110220" y="3684992"/>
            <a:ext cx="3168650" cy="2376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" name="Picture 7" descr="i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6826">
            <a:off x="5945165" y="3181359"/>
            <a:ext cx="2030413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830</Words>
  <Application>Microsoft Office PowerPoint</Application>
  <PresentationFormat>Экран (4:3)</PresentationFormat>
  <Paragraphs>153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САМАЯ ПРЕКРАСНАЯ ИЗ ЖЕНЩИН - ЖЕНЩИНА С РЕБЁНКОМ  НА РУКАХ!</vt:lpstr>
      <vt:lpstr>Слово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Слайд 7</vt:lpstr>
      <vt:lpstr>Слайд 8</vt:lpstr>
      <vt:lpstr>Слайд 9</vt:lpstr>
      <vt:lpstr> Каждую секунду в мире рождается три человека, и они тоже вскоре смогут произнести слово “мама”. С первого дня жизни ребенка мать живет его дыханием, его слезами и улыбками. </vt:lpstr>
      <vt:lpstr>Песни, спетые вместе с мамой , помнятся всю жизнь!</vt:lpstr>
      <vt:lpstr>Слайд 12</vt:lpstr>
      <vt:lpstr>Солнце согревает все живое, а ее любовь жизнь малыша. У мамы самое доброе и ласковое сердце, самые добрые и ласковые руки на свете! </vt:lpstr>
      <vt:lpstr>Слайд 14</vt:lpstr>
      <vt:lpstr>  Мать-чудо мира! Своей готовностью к самопожертвованию она наделяет ребёнка чувством надежности, защищенности!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  <vt:lpstr>Слайд 36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Попиха</cp:lastModifiedBy>
  <cp:revision>21</cp:revision>
  <dcterms:created xsi:type="dcterms:W3CDTF">2013-11-18T12:15:02Z</dcterms:created>
  <dcterms:modified xsi:type="dcterms:W3CDTF">2016-01-08T20:48:53Z</dcterms:modified>
</cp:coreProperties>
</file>