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57" r:id="rId4"/>
    <p:sldId id="260" r:id="rId5"/>
    <p:sldId id="258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00204E-AA47-4304-A1CF-A0ABA69109D8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C6C386-24AF-45B3-BE21-418A1E53E818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00204E-AA47-4304-A1CF-A0ABA69109D8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C6C386-24AF-45B3-BE21-418A1E53E8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00204E-AA47-4304-A1CF-A0ABA69109D8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C6C386-24AF-45B3-BE21-418A1E53E8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00204E-AA47-4304-A1CF-A0ABA69109D8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C6C386-24AF-45B3-BE21-418A1E53E8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00204E-AA47-4304-A1CF-A0ABA69109D8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C6C386-24AF-45B3-BE21-418A1E53E81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00204E-AA47-4304-A1CF-A0ABA69109D8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C6C386-24AF-45B3-BE21-418A1E53E8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00204E-AA47-4304-A1CF-A0ABA69109D8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C6C386-24AF-45B3-BE21-418A1E53E81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00204E-AA47-4304-A1CF-A0ABA69109D8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C6C386-24AF-45B3-BE21-418A1E53E8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00204E-AA47-4304-A1CF-A0ABA69109D8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C6C386-24AF-45B3-BE21-418A1E53E8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00204E-AA47-4304-A1CF-A0ABA69109D8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C6C386-24AF-45B3-BE21-418A1E53E8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900204E-AA47-4304-A1CF-A0ABA69109D8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0C6C386-24AF-45B3-BE21-418A1E53E8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900204E-AA47-4304-A1CF-A0ABA69109D8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0C6C386-24AF-45B3-BE21-418A1E53E81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28 декабря</a:t>
            </a:r>
            <a:br>
              <a:rPr lang="ru-RU" b="1" dirty="0" smtClean="0"/>
            </a:br>
            <a:r>
              <a:rPr lang="ru-RU" b="1" dirty="0" smtClean="0"/>
              <a:t>ДЕНЬ ПАМЯТИ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2285992"/>
            <a:ext cx="7772400" cy="1508760"/>
          </a:xfrm>
        </p:spPr>
        <p:txBody>
          <a:bodyPr/>
          <a:lstStyle/>
          <a:p>
            <a:pPr algn="ctr"/>
            <a:r>
              <a:rPr lang="ru-RU" dirty="0"/>
              <a:t> </a:t>
            </a:r>
            <a:r>
              <a:rPr lang="ru-RU" dirty="0" smtClean="0"/>
              <a:t>                   </a:t>
            </a:r>
            <a:r>
              <a:rPr lang="ru-RU" sz="4400" b="1" dirty="0" smtClean="0">
                <a:solidFill>
                  <a:schemeClr val="tx1"/>
                </a:solidFill>
              </a:rPr>
              <a:t>ПОМНИМ </a:t>
            </a:r>
          </a:p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                     И СКОРБИМ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488" y="1214422"/>
            <a:ext cx="21587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70 ЛЕТ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Х</a:t>
            </a:r>
            <a:r>
              <a:rPr lang="en-US" dirty="0" err="1" smtClean="0"/>
              <a:t>ǝǝ</a:t>
            </a:r>
            <a:r>
              <a:rPr lang="ru-RU" dirty="0" err="1" smtClean="0"/>
              <a:t>рт</a:t>
            </a:r>
            <a:r>
              <a:rPr lang="en-US" dirty="0" smtClean="0"/>
              <a:t>ǝ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en-US" dirty="0" smtClean="0"/>
              <a:t>ǝ</a:t>
            </a:r>
            <a:r>
              <a:rPr lang="ru-RU" dirty="0" err="1" smtClean="0"/>
              <a:t>ӊг </a:t>
            </a:r>
            <a:r>
              <a:rPr lang="ru-RU" dirty="0" smtClean="0"/>
              <a:t>Москва</a:t>
            </a:r>
            <a:r>
              <a:rPr lang="en-US" dirty="0" smtClean="0"/>
              <a:t>h</a:t>
            </a:r>
            <a:r>
              <a:rPr lang="ru-RU" dirty="0" smtClean="0"/>
              <a:t>ас…</a:t>
            </a:r>
            <a:endParaRPr lang="ru-RU" dirty="0"/>
          </a:p>
        </p:txBody>
      </p:sp>
      <p:pic>
        <p:nvPicPr>
          <p:cNvPr id="4" name="Picture 2" descr="C:\Users\Администратор\Desktop\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857364"/>
            <a:ext cx="7143800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28" y="512064"/>
            <a:ext cx="3686172" cy="5631580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МОСКВА НӘР КЕҖӘДИҖ,</a:t>
            </a:r>
            <a:br>
              <a:rPr lang="ru-RU" dirty="0" smtClean="0"/>
            </a:br>
            <a:r>
              <a:rPr lang="ru-RU" dirty="0" smtClean="0"/>
              <a:t>ХАЛЬМГ ДУ, БИ</a:t>
            </a:r>
            <a:br>
              <a:rPr lang="ru-RU" dirty="0" smtClean="0"/>
            </a:br>
            <a:r>
              <a:rPr lang="ru-RU" dirty="0" smtClean="0"/>
              <a:t> ХАЛЬМГАР МОСКВА СОӉСЛУЛХМЧ…</a:t>
            </a:r>
            <a:endParaRPr lang="ru-RU" dirty="0"/>
          </a:p>
        </p:txBody>
      </p:sp>
      <p:pic>
        <p:nvPicPr>
          <p:cNvPr id="1027" name="Picture 3" descr="C:\Users\Администратор\Desktop\i==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714356"/>
            <a:ext cx="3857653" cy="57864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МОСКВА</a:t>
            </a:r>
            <a:r>
              <a:rPr lang="en-US" dirty="0" smtClean="0"/>
              <a:t>h</a:t>
            </a:r>
            <a:r>
              <a:rPr lang="ru-RU" dirty="0" smtClean="0"/>
              <a:t>АС ИРСН БАЙР</a:t>
            </a:r>
            <a:endParaRPr lang="ru-RU" dirty="0"/>
          </a:p>
        </p:txBody>
      </p:sp>
      <p:pic>
        <p:nvPicPr>
          <p:cNvPr id="4098" name="Picture 2" descr="C:\Users\Администратор\Desktop\i--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785926"/>
            <a:ext cx="6929486" cy="47863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48817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ХАЛЬМГИН  ЭЛВГ  КИШГ</a:t>
            </a:r>
            <a:br>
              <a:rPr lang="ru-RU" dirty="0" smtClean="0"/>
            </a:br>
            <a:r>
              <a:rPr lang="ru-RU" dirty="0" smtClean="0"/>
              <a:t> Х</a:t>
            </a:r>
            <a:r>
              <a:rPr lang="el-GR" dirty="0" smtClean="0">
                <a:latin typeface="Calibri"/>
              </a:rPr>
              <a:t>ϴ</a:t>
            </a:r>
            <a:r>
              <a:rPr lang="ru-RU" dirty="0" smtClean="0">
                <a:latin typeface="Calibri"/>
              </a:rPr>
              <a:t>ВИН ХААЛҺД  ДЕЛГРВ</a:t>
            </a:r>
            <a:endParaRPr lang="ru-RU" dirty="0"/>
          </a:p>
        </p:txBody>
      </p:sp>
      <p:pic>
        <p:nvPicPr>
          <p:cNvPr id="2050" name="Picture 2" descr="C:\Users\Администратор\Desktop\deport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000241"/>
            <a:ext cx="7786742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ХАЛЬМГ АССР</a:t>
            </a:r>
            <a:endParaRPr lang="ru-RU" dirty="0"/>
          </a:p>
        </p:txBody>
      </p:sp>
      <p:pic>
        <p:nvPicPr>
          <p:cNvPr id="5122" name="Picture 2" descr="C:\Users\Администратор\Desktop\i0-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643050"/>
            <a:ext cx="7286676" cy="48577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ЦАГ СЕЛГӘТӘ…</a:t>
            </a:r>
            <a:endParaRPr lang="ru-RU" dirty="0"/>
          </a:p>
        </p:txBody>
      </p:sp>
      <p:pic>
        <p:nvPicPr>
          <p:cNvPr id="6146" name="Picture 2" descr="C:\Users\Администратор\Desktop\i8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71612"/>
            <a:ext cx="7429552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ХАЛЬМГ ТАӉҺЧ</a:t>
            </a:r>
            <a:endParaRPr lang="ru-RU" dirty="0"/>
          </a:p>
        </p:txBody>
      </p:sp>
      <p:pic>
        <p:nvPicPr>
          <p:cNvPr id="7170" name="Picture 2" descr="C:\Users\Администратор\Desktop\flag1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57752" y="3786190"/>
            <a:ext cx="3429024" cy="2357454"/>
          </a:xfrm>
          <a:prstGeom prst="rect">
            <a:avLst/>
          </a:prstGeom>
          <a:noFill/>
        </p:spPr>
      </p:pic>
      <p:pic>
        <p:nvPicPr>
          <p:cNvPr id="7171" name="Picture 3" descr="C:\Users\Администратор\Desktop\i===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643050"/>
            <a:ext cx="2357454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3453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САНЛЫН БУМБЛВ</a:t>
            </a:r>
            <a:b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«ИСХОД И ВОЗВРАЩЕНИЕ»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194" name="Picture 2" descr="C:\Users\Администратор\Desktop\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1" y="1928802"/>
            <a:ext cx="7786742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58</TotalTime>
  <Words>37</Words>
  <Application>Microsoft Office PowerPoint</Application>
  <PresentationFormat>Экран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Метро</vt:lpstr>
      <vt:lpstr>28 декабря ДЕНЬ ПАМЯТИ</vt:lpstr>
      <vt:lpstr>Хǝǝртǝ зǝӊг Москваhас…</vt:lpstr>
      <vt:lpstr> МОСКВА НӘР КЕҖӘДИҖ, ХАЛЬМГ ДУ, БИ  ХАЛЬМГАР МОСКВА СОӉСЛУЛХМЧ…</vt:lpstr>
      <vt:lpstr>МОСКВАhАС ИРСН БАЙР</vt:lpstr>
      <vt:lpstr>ХАЛЬМГИН  ЭЛВГ  КИШГ  ХϴВИН ХААЛҺД  ДЕЛГРВ</vt:lpstr>
      <vt:lpstr>ХАЛЬМГ АССР</vt:lpstr>
      <vt:lpstr>ЦАГ СЕЛГӘТӘ…</vt:lpstr>
      <vt:lpstr>ХАЛЬМГ ТАӉҺЧ</vt:lpstr>
      <vt:lpstr>САНЛЫН БУМБЛВ «ИСХОД И ВОЗВРАЩЕНИЕ»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28 декабря ДЕНЬ ПАМЯТИ</dc:title>
  <dc:creator>Администратор</dc:creator>
  <cp:lastModifiedBy>Администратор</cp:lastModifiedBy>
  <cp:revision>6</cp:revision>
  <dcterms:created xsi:type="dcterms:W3CDTF">2013-12-24T04:38:22Z</dcterms:created>
  <dcterms:modified xsi:type="dcterms:W3CDTF">2013-12-24T05:36:42Z</dcterms:modified>
</cp:coreProperties>
</file>