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63" r:id="rId5"/>
    <p:sldId id="271" r:id="rId6"/>
    <p:sldId id="258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60" r:id="rId15"/>
    <p:sldId id="272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53_%D0%B3%D0%BE%D0%B4" TargetMode="External"/><Relationship Id="rId2" Type="http://schemas.openxmlformats.org/officeDocument/2006/relationships/hyperlink" Target="https://ru.wikipedia.org/wiki/1949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0;.&#1040;&#1093;&#1084;&#1072;&#1090;&#1086;&#1074;&#1072;\&#1048;&#1085;&#1085;&#1072;%20&#1063;&#1091;&#1088;&#1080;&#1082;&#1086;&#1074;&#1072;%20&#1056;&#1086;&#1076;&#1085;&#1072;&#1103;%20&#1079;&#1077;&#1084;&#1083;&#1103;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uz-color.ru/" TargetMode="External"/><Relationship Id="rId2" Type="http://schemas.openxmlformats.org/officeDocument/2006/relationships/hyperlink" Target="https://yandex.ru/images/search?img_ur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hmatova.ru/abiography" TargetMode="External"/><Relationship Id="rId5" Type="http://schemas.openxmlformats.org/officeDocument/2006/relationships/hyperlink" Target="https://ru.wikipedia.org/wiki" TargetMode="External"/><Relationship Id="rId4" Type="http://schemas.openxmlformats.org/officeDocument/2006/relationships/hyperlink" Target="http://stihi-rus.ru/ah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0;.&#1040;&#1093;&#1084;&#1072;&#1090;&#1086;&#1074;&#1072;\&#1048;&#1085;&#1085;&#1072;%20&#1053;&#1080;&#1082;&#1086;&#1083;&#1072;&#1077;&#1074;&#1072;%20&#1074;&#1077;&#1095;&#1077;&#1088;&#1085;&#1080;&#1077;%20&#1095;&#1072;&#1089;&#1099;%20&#1087;&#1077;&#1088;&#1077;&#1076;%20&#1089;&#1090;&#1086;&#1083;&#1086;&#1084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ru.wikipedia.org/wiki/%D0%91%D0%BE%D0%BB%D1%8C%D1%88%D0%BE%D0%B9_%D0%A4%D0%BE%D0%BD%D1%82%D0%B0%D0%BD_(%D0%9E%D0%B4%D0%B5%D1%81%D1%81%D0%B0)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929066"/>
            <a:ext cx="6172200" cy="1089496"/>
          </a:xfrm>
        </p:spPr>
        <p:txBody>
          <a:bodyPr/>
          <a:lstStyle/>
          <a:p>
            <a:r>
              <a:rPr lang="ru-RU" dirty="0" smtClean="0"/>
              <a:t>Очерк жизни и творчества Анны Ахматовой.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Презентацию выполнила Сумина Татьяна Викторовна,</a:t>
            </a:r>
          </a:p>
          <a:p>
            <a:pPr algn="ctr"/>
            <a:r>
              <a:rPr lang="ru-RU" dirty="0" smtClean="0"/>
              <a:t> учитель русского языка и литературы МКОУ </a:t>
            </a:r>
          </a:p>
          <a:p>
            <a:pPr algn="ctr"/>
            <a:r>
              <a:rPr lang="ru-RU" dirty="0" err="1" smtClean="0"/>
              <a:t>Новотроицкой</a:t>
            </a:r>
            <a:r>
              <a:rPr lang="ru-RU" dirty="0" smtClean="0"/>
              <a:t> СОШ </a:t>
            </a:r>
            <a:r>
              <a:rPr lang="ru-RU" dirty="0" err="1" smtClean="0"/>
              <a:t>Таловского</a:t>
            </a:r>
            <a:r>
              <a:rPr lang="ru-RU" dirty="0" smtClean="0"/>
              <a:t> района</a:t>
            </a:r>
          </a:p>
          <a:p>
            <a:pPr algn="ctr"/>
            <a:r>
              <a:rPr lang="ru-RU" dirty="0" smtClean="0"/>
              <a:t> Воронежской области.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4527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36576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 В 1912 году Анна родила сына Льва, а в 1914 к ней пришла известность – сборник «Четки» получил хорошие отзывы критиков, Ахматова стала считаться модной поэтессой. </a:t>
            </a:r>
            <a:endParaRPr lang="ru-RU" dirty="0"/>
          </a:p>
        </p:txBody>
      </p:sp>
      <p:pic>
        <p:nvPicPr>
          <p:cNvPr id="5" name="Содержимое 4" descr="Ахматова Гумилёв и сын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857620" y="1142984"/>
            <a:ext cx="4714875" cy="4000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357166"/>
            <a:ext cx="3657600" cy="5815034"/>
          </a:xfrm>
        </p:spPr>
        <p:txBody>
          <a:bodyPr>
            <a:normAutofit/>
          </a:bodyPr>
          <a:lstStyle/>
          <a:p>
            <a:r>
              <a:rPr lang="ru-RU" dirty="0" smtClean="0"/>
              <a:t>В 1918 году Ахматова развелась с Гумилевым и вышла замуж за поэта и ученого Владимира </a:t>
            </a:r>
            <a:r>
              <a:rPr lang="ru-RU" dirty="0" err="1" smtClean="0"/>
              <a:t>Шилейко</a:t>
            </a:r>
            <a:r>
              <a:rPr lang="ru-RU" dirty="0" smtClean="0"/>
              <a:t>. Впрочем, и этот брак был недолгим – в 1922 году поэтесса развелась и с ним, чтобы через полгода сочетаться браком с искусствоведом Николаем Пуниным. </a:t>
            </a:r>
            <a:endParaRPr lang="ru-RU" dirty="0"/>
          </a:p>
        </p:txBody>
      </p:sp>
      <p:pic>
        <p:nvPicPr>
          <p:cNvPr id="1026" name="Picture 2" descr="G:\А.Ахматова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0"/>
            <a:ext cx="3571900" cy="3786214"/>
          </a:xfrm>
          <a:prstGeom prst="rect">
            <a:avLst/>
          </a:prstGeom>
          <a:noFill/>
        </p:spPr>
      </p:pic>
      <p:pic>
        <p:nvPicPr>
          <p:cNvPr id="1028" name="Picture 4" descr="Николай Пун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7" y="3500439"/>
            <a:ext cx="3714777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«Я гибель накликала милым…»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Николая Гумилёва  расстреляли в августе 1921.</a:t>
            </a:r>
          </a:p>
          <a:p>
            <a:r>
              <a:rPr lang="ru-RU" dirty="0" err="1" smtClean="0"/>
              <a:t>Шилейко</a:t>
            </a:r>
            <a:r>
              <a:rPr lang="ru-RU" dirty="0" smtClean="0"/>
              <a:t> Владимир </a:t>
            </a:r>
            <a:r>
              <a:rPr lang="ru-RU" dirty="0" err="1" smtClean="0"/>
              <a:t>Казимирович</a:t>
            </a:r>
            <a:r>
              <a:rPr lang="ru-RU" dirty="0" smtClean="0"/>
              <a:t> скончался, не дожив до сорока лет, 5 октября 1930 года.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Николай Николаевич Пунин репрессирован в </a:t>
            </a:r>
            <a:r>
              <a:rPr lang="ru-RU" dirty="0" smtClean="0">
                <a:hlinkClick r:id="rId2" tooltip="1949"/>
              </a:rPr>
              <a:t>1949</a:t>
            </a:r>
            <a:r>
              <a:rPr lang="ru-RU" dirty="0" smtClean="0"/>
              <a:t>—</a:t>
            </a:r>
            <a:r>
              <a:rPr lang="ru-RU" dirty="0" smtClean="0">
                <a:hlinkClick r:id="rId3" tooltip="1953 год"/>
              </a:rPr>
              <a:t>1953 годах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725470"/>
          </a:xfrm>
        </p:spPr>
        <p:txBody>
          <a:bodyPr/>
          <a:lstStyle/>
          <a:p>
            <a:r>
              <a:rPr lang="ru-RU" dirty="0" smtClean="0"/>
              <a:t>      Книги  Анны Ахматовой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5486400" y="1600200"/>
            <a:ext cx="3657600" cy="4572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1912 – сборник стихов «Вечер»</a:t>
            </a:r>
          </a:p>
          <a:p>
            <a:r>
              <a:rPr lang="ru-RU" dirty="0" smtClean="0"/>
              <a:t>1914—1923 – серия поэтических сборников «Четки», состоящая из 9 изданий.</a:t>
            </a:r>
          </a:p>
          <a:p>
            <a:r>
              <a:rPr lang="ru-RU" dirty="0" smtClean="0"/>
              <a:t>1917 – сборник «Белая стая».</a:t>
            </a:r>
          </a:p>
          <a:p>
            <a:r>
              <a:rPr lang="ru-RU" dirty="0" smtClean="0"/>
              <a:t>1922 – сборник «</a:t>
            </a:r>
            <a:r>
              <a:rPr lang="ru-RU" dirty="0" err="1" smtClean="0"/>
              <a:t>Anno</a:t>
            </a:r>
            <a:r>
              <a:rPr lang="ru-RU" dirty="0" smtClean="0"/>
              <a:t> </a:t>
            </a:r>
            <a:r>
              <a:rPr lang="ru-RU" dirty="0" err="1" smtClean="0"/>
              <a:t>Domini</a:t>
            </a:r>
            <a:r>
              <a:rPr lang="ru-RU" dirty="0" smtClean="0"/>
              <a:t> MCMXXI».</a:t>
            </a:r>
          </a:p>
          <a:p>
            <a:r>
              <a:rPr lang="ru-RU" dirty="0" smtClean="0"/>
              <a:t>1935-1940 – написание поэмы «Реквием»; первая публикация – 1963, </a:t>
            </a:r>
            <a:r>
              <a:rPr lang="ru-RU" dirty="0" err="1" smtClean="0"/>
              <a:t>Телль-Авив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1940 – сборник «Из шести книг».</a:t>
            </a:r>
          </a:p>
          <a:p>
            <a:r>
              <a:rPr lang="ru-RU" dirty="0" smtClean="0"/>
              <a:t>1961 – сборник избранных стихотворений, 1909—1960.</a:t>
            </a:r>
          </a:p>
          <a:p>
            <a:r>
              <a:rPr lang="ru-RU" dirty="0" smtClean="0"/>
              <a:t>1965 – последний прижизненный сборник, «Бег времени».</a:t>
            </a:r>
          </a:p>
          <a:p>
            <a:endParaRPr lang="ru-RU" dirty="0"/>
          </a:p>
        </p:txBody>
      </p:sp>
      <p:pic>
        <p:nvPicPr>
          <p:cNvPr id="4098" name="Picture 2" descr="http://www.bookriver.ru/img/covers/4693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1905000" cy="2990850"/>
          </a:xfrm>
          <a:prstGeom prst="rect">
            <a:avLst/>
          </a:prstGeom>
          <a:noFill/>
        </p:spPr>
      </p:pic>
      <p:pic>
        <p:nvPicPr>
          <p:cNvPr id="4100" name="Picture 4" descr="http://static.ozone.ru/multimedia/books_covers/10025287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571744"/>
            <a:ext cx="1905000" cy="3114676"/>
          </a:xfrm>
          <a:prstGeom prst="rect">
            <a:avLst/>
          </a:prstGeom>
          <a:noFill/>
        </p:spPr>
      </p:pic>
      <p:pic>
        <p:nvPicPr>
          <p:cNvPr id="4102" name="Picture 6" descr="https://upload.wikimedia.org/wikipedia/commons/thumb/2/24/%D0%90%D1%85%D0%BC%D0%B0%D1%82%D0%BE%D0%B2%D0%B0_%D0%A0%D0%B5%D0%BA%D0%B2%D0%B8%D0%B5%D0%BC_%D0%9C%D1%8E%D0%BD%D1%85%D0%B5%D0%BD_1963.jpg/220px-%D0%90%D1%85%D0%BC%D0%B0%D1%82%D0%BE%D0%B2%D0%B0_%D0%A0%D0%B5%D0%BA%D0%B2%D0%B8%D0%B5%D0%BC_%D0%9C%D1%8E%D0%BD%D1%85%D0%B5%D0%BD_19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285860"/>
            <a:ext cx="2095500" cy="2838450"/>
          </a:xfrm>
          <a:prstGeom prst="rect">
            <a:avLst/>
          </a:prstGeom>
          <a:noFill/>
        </p:spPr>
      </p:pic>
      <p:pic>
        <p:nvPicPr>
          <p:cNvPr id="4106" name="Picture 10" descr="http://www.ukazka.ru/img/b/uk7868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786058"/>
            <a:ext cx="2381250" cy="3905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24" y="274638"/>
            <a:ext cx="6610376" cy="7969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«А если когда-нибудь в этой стране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Воздвигнуть задумают памятник мне…»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G:\А.Ахматова\3342437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4786346" cy="3286149"/>
          </a:xfrm>
          <a:prstGeom prst="rect">
            <a:avLst/>
          </a:prstGeom>
          <a:noFill/>
        </p:spPr>
      </p:pic>
      <p:pic>
        <p:nvPicPr>
          <p:cNvPr id="3074" name="Picture 2" descr="G:\А.Ахматова\AnnaAchmatovaLeid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857628"/>
            <a:ext cx="4202138" cy="2786082"/>
          </a:xfrm>
          <a:prstGeom prst="rect">
            <a:avLst/>
          </a:prstGeom>
          <a:noFill/>
        </p:spPr>
      </p:pic>
      <p:pic>
        <p:nvPicPr>
          <p:cNvPr id="3075" name="Picture 3" descr="G:\А.Ахматова\А.А._Ахматова_в_Коломн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071546"/>
            <a:ext cx="350046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А.Ахматова\165px-Akhmatova_memoir_in_Odes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14290"/>
            <a:ext cx="4333898" cy="4929222"/>
          </a:xfrm>
          <a:prstGeom prst="rect">
            <a:avLst/>
          </a:prstGeom>
          <a:noFill/>
        </p:spPr>
      </p:pic>
      <p:pic>
        <p:nvPicPr>
          <p:cNvPr id="3" name="Picture 4" descr="G:\А.Ахматова\Мемориальная_доска_А.А._Ахматово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34" y="2071678"/>
            <a:ext cx="3786246" cy="4357694"/>
          </a:xfrm>
          <a:prstGeom prst="rect">
            <a:avLst/>
          </a:prstGeom>
          <a:noFill/>
        </p:spPr>
      </p:pic>
      <p:pic>
        <p:nvPicPr>
          <p:cNvPr id="5" name="Инна Чурикова Родная земл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3276600"/>
            <a:ext cx="1357322" cy="1223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>
                <a:hlinkClick r:id="rId2"/>
              </a:rPr>
              <a:t>https://yandex.ru/images/search?img_url</a:t>
            </a:r>
            <a:endParaRPr lang="ru-RU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hlinkClick r:id="rId3"/>
              </a:rPr>
              <a:t>http://muz-color.ru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Песня «Вечерние часы перед столом…» на стихи Анны Ахматовой, исполняет </a:t>
            </a:r>
            <a:r>
              <a:rPr lang="ru-RU" smtClean="0"/>
              <a:t>Инна Николаева; </a:t>
            </a:r>
            <a:r>
              <a:rPr lang="ru-RU" dirty="0" smtClean="0"/>
              <a:t>стихотворение «Родная земля» читает </a:t>
            </a:r>
            <a:r>
              <a:rPr lang="ru-RU" smtClean="0"/>
              <a:t>Инна Чурикова.</a:t>
            </a:r>
            <a:endParaRPr lang="ru-RU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hlinkClick r:id="rId4"/>
              </a:rPr>
              <a:t>http://stihi-rus.ru/ah.html</a:t>
            </a:r>
            <a:endParaRPr lang="ru-RU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hlinkClick r:id="rId5"/>
              </a:rPr>
              <a:t>https://ru.wikipedia.org/wiki</a:t>
            </a:r>
            <a:endParaRPr lang="ru-RU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hlinkClick r:id="rId6"/>
              </a:rPr>
              <a:t>http://ahmatova.ru/abiography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2545_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38" y="1795450"/>
            <a:ext cx="6201176" cy="4873625"/>
          </a:xfrm>
          <a:prstGeom prst="rect">
            <a:avLst/>
          </a:prstGeom>
        </p:spPr>
      </p:pic>
      <p:pic>
        <p:nvPicPr>
          <p:cNvPr id="6" name="Содержимое 4" descr="2545_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14488"/>
            <a:ext cx="7272746" cy="49450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43306" y="500042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Неслышный и неторопливый,</a:t>
            </a:r>
            <a:br>
              <a:rPr lang="ru-RU" b="1" i="1" dirty="0" smtClean="0"/>
            </a:br>
            <a:r>
              <a:rPr lang="ru-RU" b="1" i="1" dirty="0" smtClean="0"/>
              <a:t>Так странно плавен шаг ее,</a:t>
            </a:r>
            <a:br>
              <a:rPr lang="ru-RU" b="1" i="1" dirty="0" smtClean="0"/>
            </a:br>
            <a:r>
              <a:rPr lang="ru-RU" b="1" i="1" dirty="0" smtClean="0"/>
              <a:t>Назвать нельзя ее красивой,</a:t>
            </a:r>
            <a:br>
              <a:rPr lang="ru-RU" b="1" i="1" dirty="0" smtClean="0"/>
            </a:br>
            <a:r>
              <a:rPr lang="ru-RU" b="1" i="1" dirty="0" smtClean="0"/>
              <a:t>Но в ней все </a:t>
            </a:r>
            <a:r>
              <a:rPr lang="ru-RU" b="1" i="1" dirty="0" err="1" smtClean="0"/>
              <a:t>счастие</a:t>
            </a:r>
            <a:r>
              <a:rPr lang="ru-RU" b="1" i="1" dirty="0" smtClean="0"/>
              <a:t> мое.</a:t>
            </a:r>
          </a:p>
          <a:p>
            <a:r>
              <a:rPr lang="ru-RU" b="1" i="1" dirty="0" smtClean="0"/>
              <a:t>                                 Н.Гумилёв, 1912 г.</a:t>
            </a:r>
            <a:endParaRPr lang="ru-RU" dirty="0"/>
          </a:p>
        </p:txBody>
      </p:sp>
      <p:pic>
        <p:nvPicPr>
          <p:cNvPr id="9" name="Инна Николаева вечерние часы перед стол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43834" y="39290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Анна Горенко родилась в одесском районе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 tooltip="Большой Фонтан (Одесса)"/>
              </a:rPr>
              <a:t>Большой Фонтан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53323316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276350" y="1571612"/>
            <a:ext cx="6510360" cy="4375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Царское Село, г.Санкт-Петербург</a:t>
            </a:r>
            <a:endParaRPr lang="ru-RU" b="1" dirty="0"/>
          </a:p>
        </p:txBody>
      </p:sp>
      <p:pic>
        <p:nvPicPr>
          <p:cNvPr id="7" name="Содержимое 6" descr="img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571612"/>
            <a:ext cx="4286280" cy="4357718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"Мои первые впечатления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царскосельские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— писала она в позднейшей автобиографической заметке, — зеленое, сырое великолепие парков, выгон, куда меня водила няня, ипподром, где скакали маленькие пестрые лошадки, старый вокзал и нечто другое, что вошло впоследствии в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Царскосельскую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оду"</a:t>
            </a:r>
            <a:r>
              <a:rPr lang="ru-RU" dirty="0" smtClean="0"/>
              <a:t>". 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213355" cy="407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714620"/>
            <a:ext cx="492922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Смуглый отрок бродил по аллеям,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озерных грустил берегов,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столетие мы лелеем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Еле слышный шелест шагов.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Иглы сосен густо и колко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Устилают низкие пни...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лежала его треуголка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растрепанный том Парни.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 сентября 1911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Царское Село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4357718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5486400" y="785794"/>
            <a:ext cx="3657600" cy="53864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1905 г. после развода родителей Ахматова с матерью переехала в Евпаторию. В 1906 — 1907 гг. она училась в выпускном классе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Киево-Фундуклеевской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гимназии, в 1908 — 1910 гг. — на юридическом отделении Киевских высших женских курсов.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34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500034" y="785794"/>
            <a:ext cx="5000660" cy="514351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 апреля 1910 г. "за Днепром в деревенской церкви" она обвенчалась с Н. С. Гумилевым, с которым познакомилась в 1903 г.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3657600" cy="457200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Он любил...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любил три вещи на свете: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вечерней пенье, белых павлинов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стертые карты Америки.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любил, когда плачут дети,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любил чая с малиной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женской истерики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...А я была его женой.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Gumilev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28596" y="500042"/>
            <a:ext cx="5000660" cy="5715040"/>
          </a:xfrm>
        </p:spPr>
        <p:txBody>
          <a:bodyPr>
            <a:normAutofit/>
          </a:bodyPr>
          <a:lstStyle/>
          <a:p>
            <a:r>
              <a:rPr lang="ru-RU" dirty="0" smtClean="0"/>
              <a:t>В 1911 г., избрав литературным псевдонимом фамилию своей прабабки по материнской линии, она начала печататься в петербургских журналах, в том числе и в "Аполлоне". С момента основания "Цеха поэтов" стала его секретарем и деятельным участником. В 1912 г. вышел первый сборник Ахматовой "Вечер" с предисловием М. А. Кузмина.</a:t>
            </a:r>
            <a:endParaRPr lang="ru-RU" dirty="0"/>
          </a:p>
        </p:txBody>
      </p:sp>
      <p:pic>
        <p:nvPicPr>
          <p:cNvPr id="7170" name="Picture 2" descr="https://upload.wikimedia.org/wikipedia/commons/thumb/3/35/%D0%90%D1%85%D0%BC%D0%B0%D1%82%D0%BE%D0%B2%D0%B0_%D0%90%D0%BD%D0%BD%D0%B0_%D0%B0%D0%B2%D1%82%D0%BE%D0%B3%D1%80%D0%B0%D1%84.JPG/245px-%D0%90%D1%85%D0%BC%D0%B0%D1%82%D0%BE%D0%B2%D0%B0_%D0%90%D0%BD%D0%BD%D0%B0_%D0%B0%D0%B2%D1%82%D0%BE%D0%B3%D1%80%D0%B0%D1%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571480"/>
            <a:ext cx="2333625" cy="1162050"/>
          </a:xfrm>
          <a:prstGeom prst="rect">
            <a:avLst/>
          </a:prstGeom>
          <a:noFill/>
        </p:spPr>
      </p:pic>
      <p:pic>
        <p:nvPicPr>
          <p:cNvPr id="7172" name="Picture 4" descr="http://go1.imgsmail.ru/imgpreview?key=134864bf77c545b6&amp;mb=imgdb_preview_5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88"/>
            <a:ext cx="350046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</TotalTime>
  <Words>439</Words>
  <PresentationFormat>Экран (4:3)</PresentationFormat>
  <Paragraphs>39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Очерк жизни и творчества Анны Ахматовой.</vt:lpstr>
      <vt:lpstr>Слайд 2</vt:lpstr>
      <vt:lpstr>Анна Горенко родилась в одесском районе Большой Фонтан.</vt:lpstr>
      <vt:lpstr>Царское Село, г.Санкт-Петербург</vt:lpstr>
      <vt:lpstr>Слайд 5</vt:lpstr>
      <vt:lpstr>Слайд 6</vt:lpstr>
      <vt:lpstr>Слайд 7</vt:lpstr>
      <vt:lpstr>25 апреля 1910 г. "за Днепром в деревенской церкви" она обвенчалась с Н. С. Гумилевым, с которым познакомилась в 1903 г. </vt:lpstr>
      <vt:lpstr>Слайд 9</vt:lpstr>
      <vt:lpstr>Слайд 10</vt:lpstr>
      <vt:lpstr>Слайд 11</vt:lpstr>
      <vt:lpstr>«Я гибель накликала милым…»</vt:lpstr>
      <vt:lpstr>      Книги  Анны Ахматовой</vt:lpstr>
      <vt:lpstr>«А если когда-нибудь в этой стране Воздвигнуть задумают памятник мне…»</vt:lpstr>
      <vt:lpstr>Слайд 15</vt:lpstr>
      <vt:lpstr>Источник: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сумины</dc:creator>
  <cp:lastModifiedBy>Стас</cp:lastModifiedBy>
  <cp:revision>18</cp:revision>
  <dcterms:created xsi:type="dcterms:W3CDTF">2016-01-06T11:22:32Z</dcterms:created>
  <dcterms:modified xsi:type="dcterms:W3CDTF">2016-01-06T19:03:24Z</dcterms:modified>
</cp:coreProperties>
</file>