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3" r:id="rId4"/>
    <p:sldId id="268" r:id="rId5"/>
    <p:sldId id="265" r:id="rId6"/>
    <p:sldId id="262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7E706-2FC1-4985-B101-B78E75D63925}" type="datetimeFigureOut">
              <a:rPr lang="ru-RU"/>
              <a:pPr>
                <a:defRPr/>
              </a:pPr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10DA9-079A-4253-8421-5E07591A1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8DD08-AC2C-4B5A-AB0A-A1B75F9FCB62}" type="datetimeFigureOut">
              <a:rPr lang="ru-RU"/>
              <a:pPr>
                <a:defRPr/>
              </a:pPr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3DBCA-F65F-4815-9B9A-8B0944AC6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76FC2-763E-4E70-870B-251EC647CC1A}" type="datetimeFigureOut">
              <a:rPr lang="ru-RU"/>
              <a:pPr>
                <a:defRPr/>
              </a:pPr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43305-650F-4D00-A7D1-66E7D138AE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D64A6-2DB8-442D-9DA4-44753B00A7CE}" type="datetimeFigureOut">
              <a:rPr lang="ru-RU"/>
              <a:pPr>
                <a:defRPr/>
              </a:pPr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79A87-D641-48D0-A1FF-C599CED68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59BD7-05E5-485B-8D2E-B25C3FADAB23}" type="datetimeFigureOut">
              <a:rPr lang="ru-RU"/>
              <a:pPr>
                <a:defRPr/>
              </a:pPr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E4AF2-BE17-4F69-94CC-DACA1872F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2866A-B23A-42DD-B654-D7378ADEF68E}" type="datetimeFigureOut">
              <a:rPr lang="ru-RU"/>
              <a:pPr>
                <a:defRPr/>
              </a:pPr>
              <a:t>11.10.2015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F8D5F-C243-4B8F-A5EA-08BFEDF535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76B52-C780-46B2-848F-E238F268D58B}" type="datetimeFigureOut">
              <a:rPr lang="ru-RU"/>
              <a:pPr>
                <a:defRPr/>
              </a:pPr>
              <a:t>11.10.2015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B1EC7-E7F8-4220-B84B-90D5F2FC04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1D436-B68C-4DE9-8FE9-5A995F1130EE}" type="datetimeFigureOut">
              <a:rPr lang="ru-RU"/>
              <a:pPr>
                <a:defRPr/>
              </a:pPr>
              <a:t>11.10.2015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35B35-872B-4681-A6EC-7BE57D914B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BC5EC-677B-4FEF-ABA6-829E1740F340}" type="datetimeFigureOut">
              <a:rPr lang="ru-RU"/>
              <a:pPr>
                <a:defRPr/>
              </a:pPr>
              <a:t>11.10.2015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EC693-7434-47C7-84EC-BF3DB4BC7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D3F6A-4E81-47D9-B0E2-3FDB67BF0521}" type="datetimeFigureOut">
              <a:rPr lang="ru-RU"/>
              <a:pPr>
                <a:defRPr/>
              </a:pPr>
              <a:t>11.10.2015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3DE8A-553D-4596-8CA0-F836F704CD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C3ADF-D24C-4FCD-9545-59856CDF01DB}" type="datetimeFigureOut">
              <a:rPr lang="ru-RU"/>
              <a:pPr>
                <a:defRPr/>
              </a:pPr>
              <a:t>11.10.2015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BE5A0-96D2-467C-9DD8-B6AB206B59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" descr="03a5b123776c.jpg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63" y="285750"/>
            <a:ext cx="1344612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A62C08-F254-49F5-8B4E-535F38A8B43B}" type="datetimeFigureOut">
              <a:rPr lang="ru-RU"/>
              <a:pPr>
                <a:defRPr/>
              </a:pPr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C7381C-C87E-4FA7-BCF2-3797CBDDFE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1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Правописание приставок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1.Всегда пишутся одинаково: от-, над-, под-, пред-, вы-, во-, на-, за-, по-, до-, об-, со-, о-, у-, пере-.</a:t>
            </a:r>
          </a:p>
          <a:p>
            <a:endParaRPr lang="ru-RU" dirty="0" smtClean="0"/>
          </a:p>
          <a:p>
            <a:r>
              <a:rPr lang="ru-RU" dirty="0" smtClean="0"/>
              <a:t>2.Перед звонкими – </a:t>
            </a:r>
            <a:r>
              <a:rPr lang="ru-RU" dirty="0" err="1" smtClean="0"/>
              <a:t>з</a:t>
            </a:r>
            <a:r>
              <a:rPr lang="ru-RU" dirty="0" smtClean="0"/>
              <a:t>, перед глухими- 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Глухие и звонкие согласные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Звонкие согласные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2060"/>
                </a:solidFill>
              </a:rPr>
              <a:t>[б], [</a:t>
            </a:r>
            <a:r>
              <a:rPr lang="ru-RU" sz="4000" dirty="0" err="1" smtClean="0">
                <a:solidFill>
                  <a:srgbClr val="002060"/>
                </a:solidFill>
              </a:rPr>
              <a:t>б</a:t>
            </a:r>
            <a:r>
              <a:rPr lang="ru-RU" sz="4000" dirty="0" smtClean="0">
                <a:solidFill>
                  <a:srgbClr val="002060"/>
                </a:solidFill>
              </a:rPr>
              <a:t>’], [в], [</a:t>
            </a:r>
            <a:r>
              <a:rPr lang="ru-RU" sz="4000" dirty="0" err="1" smtClean="0">
                <a:solidFill>
                  <a:srgbClr val="002060"/>
                </a:solidFill>
              </a:rPr>
              <a:t>в</a:t>
            </a:r>
            <a:r>
              <a:rPr lang="ru-RU" sz="4000" dirty="0" smtClean="0">
                <a:solidFill>
                  <a:srgbClr val="002060"/>
                </a:solidFill>
              </a:rPr>
              <a:t>’], [г], [</a:t>
            </a:r>
            <a:r>
              <a:rPr lang="ru-RU" sz="4000" dirty="0" err="1" smtClean="0">
                <a:solidFill>
                  <a:srgbClr val="002060"/>
                </a:solidFill>
              </a:rPr>
              <a:t>г</a:t>
            </a:r>
            <a:r>
              <a:rPr lang="ru-RU" sz="4000" dirty="0" smtClean="0">
                <a:solidFill>
                  <a:srgbClr val="002060"/>
                </a:solidFill>
              </a:rPr>
              <a:t>’], [</a:t>
            </a:r>
            <a:r>
              <a:rPr lang="ru-RU" sz="4000" dirty="0" err="1" smtClean="0">
                <a:solidFill>
                  <a:srgbClr val="002060"/>
                </a:solidFill>
              </a:rPr>
              <a:t>д</a:t>
            </a:r>
            <a:r>
              <a:rPr lang="ru-RU" sz="4000" dirty="0" smtClean="0">
                <a:solidFill>
                  <a:srgbClr val="002060"/>
                </a:solidFill>
              </a:rPr>
              <a:t>], [</a:t>
            </a:r>
            <a:r>
              <a:rPr lang="ru-RU" sz="4000" dirty="0" err="1" smtClean="0">
                <a:solidFill>
                  <a:srgbClr val="002060"/>
                </a:solidFill>
              </a:rPr>
              <a:t>д</a:t>
            </a:r>
            <a:r>
              <a:rPr lang="ru-RU" sz="4000" dirty="0" smtClean="0">
                <a:solidFill>
                  <a:srgbClr val="002060"/>
                </a:solidFill>
              </a:rPr>
              <a:t>’], [ж], [</a:t>
            </a:r>
            <a:r>
              <a:rPr lang="ru-RU" sz="4000" dirty="0" err="1" smtClean="0">
                <a:solidFill>
                  <a:srgbClr val="002060"/>
                </a:solidFill>
              </a:rPr>
              <a:t>з</a:t>
            </a:r>
            <a:r>
              <a:rPr lang="ru-RU" sz="4000" dirty="0" smtClean="0">
                <a:solidFill>
                  <a:srgbClr val="002060"/>
                </a:solidFill>
              </a:rPr>
              <a:t>], [</a:t>
            </a:r>
            <a:r>
              <a:rPr lang="ru-RU" sz="4000" dirty="0" err="1" smtClean="0">
                <a:solidFill>
                  <a:srgbClr val="002060"/>
                </a:solidFill>
              </a:rPr>
              <a:t>з</a:t>
            </a:r>
            <a:r>
              <a:rPr lang="ru-RU" sz="4000" dirty="0" smtClean="0">
                <a:solidFill>
                  <a:srgbClr val="002060"/>
                </a:solidFill>
              </a:rPr>
              <a:t>’], [</a:t>
            </a:r>
            <a:r>
              <a:rPr lang="ru-RU" sz="4000" dirty="0" err="1" smtClean="0">
                <a:solidFill>
                  <a:srgbClr val="002060"/>
                </a:solidFill>
              </a:rPr>
              <a:t>й</a:t>
            </a:r>
            <a:r>
              <a:rPr lang="ru-RU" sz="4000" dirty="0" smtClean="0">
                <a:solidFill>
                  <a:srgbClr val="002060"/>
                </a:solidFill>
              </a:rPr>
              <a:t>’], [л], [</a:t>
            </a:r>
            <a:r>
              <a:rPr lang="ru-RU" sz="4000" dirty="0" err="1" smtClean="0">
                <a:solidFill>
                  <a:srgbClr val="002060"/>
                </a:solidFill>
              </a:rPr>
              <a:t>л</a:t>
            </a:r>
            <a:r>
              <a:rPr lang="ru-RU" sz="4000" dirty="0" smtClean="0">
                <a:solidFill>
                  <a:srgbClr val="002060"/>
                </a:solidFill>
              </a:rPr>
              <a:t>’], [м], [</a:t>
            </a:r>
            <a:r>
              <a:rPr lang="ru-RU" sz="4000" dirty="0" err="1" smtClean="0">
                <a:solidFill>
                  <a:srgbClr val="002060"/>
                </a:solidFill>
              </a:rPr>
              <a:t>м</a:t>
            </a:r>
            <a:r>
              <a:rPr lang="ru-RU" sz="4000" dirty="0" smtClean="0">
                <a:solidFill>
                  <a:srgbClr val="002060"/>
                </a:solidFill>
              </a:rPr>
              <a:t>’], [</a:t>
            </a:r>
            <a:r>
              <a:rPr lang="ru-RU" sz="4000" dirty="0" err="1" smtClean="0">
                <a:solidFill>
                  <a:srgbClr val="002060"/>
                </a:solidFill>
              </a:rPr>
              <a:t>н</a:t>
            </a:r>
            <a:r>
              <a:rPr lang="ru-RU" sz="4000" dirty="0" smtClean="0">
                <a:solidFill>
                  <a:srgbClr val="002060"/>
                </a:solidFill>
              </a:rPr>
              <a:t>], [</a:t>
            </a:r>
            <a:r>
              <a:rPr lang="ru-RU" sz="4000" dirty="0" err="1" smtClean="0">
                <a:solidFill>
                  <a:srgbClr val="002060"/>
                </a:solidFill>
              </a:rPr>
              <a:t>н</a:t>
            </a:r>
            <a:r>
              <a:rPr lang="ru-RU" sz="4000" dirty="0" smtClean="0">
                <a:solidFill>
                  <a:srgbClr val="002060"/>
                </a:solidFill>
              </a:rPr>
              <a:t>’], [</a:t>
            </a:r>
            <a:r>
              <a:rPr lang="ru-RU" sz="4000" dirty="0" err="1" smtClean="0">
                <a:solidFill>
                  <a:srgbClr val="002060"/>
                </a:solidFill>
              </a:rPr>
              <a:t>р</a:t>
            </a:r>
            <a:r>
              <a:rPr lang="ru-RU" sz="4000" dirty="0" smtClean="0">
                <a:solidFill>
                  <a:srgbClr val="002060"/>
                </a:solidFill>
              </a:rPr>
              <a:t>], [</a:t>
            </a:r>
            <a:r>
              <a:rPr lang="ru-RU" sz="4000" dirty="0" err="1" smtClean="0">
                <a:solidFill>
                  <a:srgbClr val="002060"/>
                </a:solidFill>
              </a:rPr>
              <a:t>р</a:t>
            </a:r>
            <a:r>
              <a:rPr lang="ru-RU" sz="4000" dirty="0" smtClean="0">
                <a:solidFill>
                  <a:srgbClr val="002060"/>
                </a:solidFill>
              </a:rPr>
              <a:t>’], [ж’],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Глухие согласные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2060"/>
                </a:solidFill>
              </a:rPr>
              <a:t>[к], [</a:t>
            </a:r>
            <a:r>
              <a:rPr lang="ru-RU" sz="4000" dirty="0" err="1" smtClean="0">
                <a:solidFill>
                  <a:srgbClr val="002060"/>
                </a:solidFill>
              </a:rPr>
              <a:t>к</a:t>
            </a:r>
            <a:r>
              <a:rPr lang="ru-RU" sz="4000" dirty="0" smtClean="0">
                <a:solidFill>
                  <a:srgbClr val="002060"/>
                </a:solidFill>
              </a:rPr>
              <a:t>’], [</a:t>
            </a:r>
            <a:r>
              <a:rPr lang="ru-RU" sz="4000" dirty="0" err="1" smtClean="0">
                <a:solidFill>
                  <a:srgbClr val="002060"/>
                </a:solidFill>
              </a:rPr>
              <a:t>п</a:t>
            </a:r>
            <a:r>
              <a:rPr lang="ru-RU" sz="4000" dirty="0" smtClean="0">
                <a:solidFill>
                  <a:srgbClr val="002060"/>
                </a:solidFill>
              </a:rPr>
              <a:t>], [</a:t>
            </a:r>
            <a:r>
              <a:rPr lang="ru-RU" sz="4000" dirty="0" err="1" smtClean="0">
                <a:solidFill>
                  <a:srgbClr val="002060"/>
                </a:solidFill>
              </a:rPr>
              <a:t>п</a:t>
            </a:r>
            <a:r>
              <a:rPr lang="ru-RU" sz="4000" dirty="0" smtClean="0">
                <a:solidFill>
                  <a:srgbClr val="002060"/>
                </a:solidFill>
              </a:rPr>
              <a:t>’], [с], [</a:t>
            </a:r>
            <a:r>
              <a:rPr lang="ru-RU" sz="4000" dirty="0" err="1" smtClean="0">
                <a:solidFill>
                  <a:srgbClr val="002060"/>
                </a:solidFill>
              </a:rPr>
              <a:t>с</a:t>
            </a:r>
            <a:r>
              <a:rPr lang="ru-RU" sz="4000" dirty="0" smtClean="0">
                <a:solidFill>
                  <a:srgbClr val="002060"/>
                </a:solidFill>
              </a:rPr>
              <a:t>’], [т], [</a:t>
            </a:r>
            <a:r>
              <a:rPr lang="ru-RU" sz="4000" dirty="0" err="1" smtClean="0">
                <a:solidFill>
                  <a:srgbClr val="002060"/>
                </a:solidFill>
              </a:rPr>
              <a:t>т</a:t>
            </a:r>
            <a:r>
              <a:rPr lang="ru-RU" sz="4000" dirty="0" smtClean="0">
                <a:solidFill>
                  <a:srgbClr val="002060"/>
                </a:solidFill>
              </a:rPr>
              <a:t>’], [</a:t>
            </a:r>
            <a:r>
              <a:rPr lang="ru-RU" sz="4000" dirty="0" err="1" smtClean="0">
                <a:solidFill>
                  <a:srgbClr val="002060"/>
                </a:solidFill>
              </a:rPr>
              <a:t>ф</a:t>
            </a:r>
            <a:r>
              <a:rPr lang="ru-RU" sz="4000" dirty="0" smtClean="0">
                <a:solidFill>
                  <a:srgbClr val="002060"/>
                </a:solidFill>
              </a:rPr>
              <a:t>], [</a:t>
            </a:r>
            <a:r>
              <a:rPr lang="ru-RU" sz="4000" dirty="0" err="1" smtClean="0">
                <a:solidFill>
                  <a:srgbClr val="002060"/>
                </a:solidFill>
              </a:rPr>
              <a:t>ф</a:t>
            </a:r>
            <a:r>
              <a:rPr lang="ru-RU" sz="4000" dirty="0" smtClean="0">
                <a:solidFill>
                  <a:srgbClr val="002060"/>
                </a:solidFill>
              </a:rPr>
              <a:t>’], [</a:t>
            </a:r>
            <a:r>
              <a:rPr lang="ru-RU" sz="4000" dirty="0" err="1" smtClean="0">
                <a:solidFill>
                  <a:srgbClr val="002060"/>
                </a:solidFill>
              </a:rPr>
              <a:t>х</a:t>
            </a:r>
            <a:r>
              <a:rPr lang="ru-RU" sz="4000" dirty="0" smtClean="0">
                <a:solidFill>
                  <a:srgbClr val="002060"/>
                </a:solidFill>
              </a:rPr>
              <a:t>], [</a:t>
            </a:r>
            <a:r>
              <a:rPr lang="ru-RU" sz="4000" dirty="0" err="1" smtClean="0">
                <a:solidFill>
                  <a:srgbClr val="002060"/>
                </a:solidFill>
              </a:rPr>
              <a:t>х</a:t>
            </a:r>
            <a:r>
              <a:rPr lang="ru-RU" sz="4000" dirty="0" smtClean="0">
                <a:solidFill>
                  <a:srgbClr val="002060"/>
                </a:solidFill>
              </a:rPr>
              <a:t>’] [</a:t>
            </a:r>
            <a:r>
              <a:rPr lang="ru-RU" sz="4000" dirty="0" err="1" smtClean="0">
                <a:solidFill>
                  <a:srgbClr val="002060"/>
                </a:solidFill>
              </a:rPr>
              <a:t>ц</a:t>
            </a:r>
            <a:r>
              <a:rPr lang="ru-RU" sz="4000" dirty="0" smtClean="0">
                <a:solidFill>
                  <a:srgbClr val="002060"/>
                </a:solidFill>
              </a:rPr>
              <a:t>], [ч’], [</a:t>
            </a:r>
            <a:r>
              <a:rPr lang="ru-RU" sz="4000" dirty="0" err="1" smtClean="0">
                <a:solidFill>
                  <a:srgbClr val="002060"/>
                </a:solidFill>
              </a:rPr>
              <a:t>ш</a:t>
            </a:r>
            <a:r>
              <a:rPr lang="ru-RU" sz="4000" dirty="0" smtClean="0">
                <a:solidFill>
                  <a:srgbClr val="002060"/>
                </a:solidFill>
              </a:rPr>
              <a:t>], [</a:t>
            </a:r>
            <a:r>
              <a:rPr lang="ru-RU" sz="4000" dirty="0" err="1" smtClean="0">
                <a:solidFill>
                  <a:srgbClr val="002060"/>
                </a:solidFill>
              </a:rPr>
              <a:t>щ</a:t>
            </a:r>
            <a:r>
              <a:rPr lang="ru-RU" sz="4000" dirty="0" smtClean="0">
                <a:solidFill>
                  <a:srgbClr val="002060"/>
                </a:solidFill>
              </a:rPr>
              <a:t>’]. 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Проверяем распределительный диктант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600" dirty="0" smtClean="0"/>
              <a:t>чре</a:t>
            </a:r>
            <a:r>
              <a:rPr lang="ru-RU" sz="3600" dirty="0" smtClean="0">
                <a:solidFill>
                  <a:srgbClr val="FF0000"/>
                </a:solidFill>
              </a:rPr>
              <a:t>з</a:t>
            </a:r>
            <a:r>
              <a:rPr lang="ru-RU" sz="3600" dirty="0" smtClean="0"/>
              <a:t>мерный</a:t>
            </a:r>
          </a:p>
          <a:p>
            <a:r>
              <a:rPr lang="ru-RU" sz="3600" dirty="0" smtClean="0"/>
              <a:t>ра</a:t>
            </a:r>
            <a:r>
              <a:rPr lang="ru-RU" sz="3600" dirty="0" smtClean="0">
                <a:solidFill>
                  <a:srgbClr val="FF0000"/>
                </a:solidFill>
              </a:rPr>
              <a:t>з</a:t>
            </a:r>
            <a:r>
              <a:rPr lang="ru-RU" sz="3600" dirty="0" smtClean="0"/>
              <a:t>ведать</a:t>
            </a:r>
          </a:p>
          <a:p>
            <a:r>
              <a:rPr lang="ru-RU" sz="3600" dirty="0" smtClean="0"/>
              <a:t>ни</a:t>
            </a:r>
            <a:r>
              <a:rPr lang="ru-RU" sz="3600" dirty="0" smtClean="0">
                <a:solidFill>
                  <a:srgbClr val="FF0000"/>
                </a:solidFill>
              </a:rPr>
              <a:t>з</a:t>
            </a:r>
            <a:r>
              <a:rPr lang="ru-RU" sz="3600" dirty="0" smtClean="0"/>
              <a:t>вергнуть</a:t>
            </a:r>
          </a:p>
          <a:p>
            <a:r>
              <a:rPr lang="ru-RU" sz="3600" dirty="0" smtClean="0"/>
              <a:t>и</a:t>
            </a:r>
            <a:r>
              <a:rPr lang="ru-RU" sz="3600" dirty="0" smtClean="0">
                <a:solidFill>
                  <a:srgbClr val="FF0000"/>
                </a:solidFill>
              </a:rPr>
              <a:t>з</a:t>
            </a:r>
            <a:r>
              <a:rPr lang="ru-RU" sz="3600" dirty="0" smtClean="0"/>
              <a:t>ведать</a:t>
            </a:r>
          </a:p>
          <a:p>
            <a:r>
              <a:rPr lang="ru-RU" sz="3600" dirty="0" smtClean="0"/>
              <a:t>во</a:t>
            </a:r>
            <a:r>
              <a:rPr lang="ru-RU" sz="3600" dirty="0" smtClean="0">
                <a:solidFill>
                  <a:srgbClr val="FF0000"/>
                </a:solidFill>
              </a:rPr>
              <a:t>з</a:t>
            </a:r>
            <a:r>
              <a:rPr lang="ru-RU" sz="3600" dirty="0" smtClean="0"/>
              <a:t>звание</a:t>
            </a:r>
          </a:p>
          <a:p>
            <a:r>
              <a:rPr lang="ru-RU" sz="3600" dirty="0" smtClean="0"/>
              <a:t>бе</a:t>
            </a:r>
            <a:r>
              <a:rPr lang="ru-RU" sz="3600" dirty="0" smtClean="0">
                <a:solidFill>
                  <a:srgbClr val="FF0000"/>
                </a:solidFill>
              </a:rPr>
              <a:t>з</a:t>
            </a:r>
            <a:r>
              <a:rPr lang="ru-RU" sz="3600" dirty="0" smtClean="0"/>
              <a:t>радостный</a:t>
            </a:r>
          </a:p>
          <a:p>
            <a:r>
              <a:rPr lang="ru-RU" sz="3600" dirty="0" smtClean="0"/>
              <a:t>бе</a:t>
            </a:r>
            <a:r>
              <a:rPr lang="ru-RU" sz="3600" dirty="0" smtClean="0">
                <a:solidFill>
                  <a:srgbClr val="FF0000"/>
                </a:solidFill>
              </a:rPr>
              <a:t>з</a:t>
            </a:r>
            <a:r>
              <a:rPr lang="ru-RU" sz="3600" dirty="0" smtClean="0"/>
              <a:t>заботный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3600" dirty="0" smtClean="0"/>
              <a:t>и</a:t>
            </a:r>
            <a:r>
              <a:rPr lang="ru-RU" sz="3600" dirty="0" smtClean="0">
                <a:solidFill>
                  <a:srgbClr val="FF0000"/>
                </a:solidFill>
              </a:rPr>
              <a:t>с</a:t>
            </a:r>
            <a:r>
              <a:rPr lang="ru-RU" sz="3600" dirty="0" smtClean="0"/>
              <a:t>сякнуть</a:t>
            </a:r>
          </a:p>
          <a:p>
            <a:r>
              <a:rPr lang="ru-RU" sz="3600" dirty="0" smtClean="0"/>
              <a:t>ни</a:t>
            </a:r>
            <a:r>
              <a:rPr lang="ru-RU" sz="3600" dirty="0" smtClean="0">
                <a:solidFill>
                  <a:srgbClr val="FF0000"/>
                </a:solidFill>
              </a:rPr>
              <a:t>с</a:t>
            </a:r>
            <a:r>
              <a:rPr lang="ru-RU" sz="3600" dirty="0" smtClean="0"/>
              <a:t>падать</a:t>
            </a:r>
          </a:p>
          <a:p>
            <a:r>
              <a:rPr lang="ru-RU" sz="3600" dirty="0" smtClean="0"/>
              <a:t>бе</a:t>
            </a:r>
            <a:r>
              <a:rPr lang="ru-RU" sz="3600" dirty="0" smtClean="0">
                <a:solidFill>
                  <a:srgbClr val="FF0000"/>
                </a:solidFill>
              </a:rPr>
              <a:t>с</a:t>
            </a:r>
            <a:r>
              <a:rPr lang="ru-RU" sz="3600" dirty="0" smtClean="0"/>
              <a:t>сердечный</a:t>
            </a:r>
          </a:p>
          <a:p>
            <a:r>
              <a:rPr lang="ru-RU" sz="3600" dirty="0" smtClean="0"/>
              <a:t>во</a:t>
            </a:r>
            <a:r>
              <a:rPr lang="ru-RU" sz="3600" dirty="0" smtClean="0">
                <a:solidFill>
                  <a:srgbClr val="FF0000"/>
                </a:solidFill>
              </a:rPr>
              <a:t>с</a:t>
            </a:r>
            <a:r>
              <a:rPr lang="ru-RU" sz="3600" dirty="0" smtClean="0"/>
              <a:t>стание</a:t>
            </a:r>
          </a:p>
          <a:p>
            <a:r>
              <a:rPr lang="ru-RU" sz="3600" dirty="0" smtClean="0"/>
              <a:t>ра</a:t>
            </a:r>
            <a:r>
              <a:rPr lang="ru-RU" sz="3600" dirty="0" smtClean="0">
                <a:solidFill>
                  <a:srgbClr val="FF0000"/>
                </a:solidFill>
              </a:rPr>
              <a:t>с</a:t>
            </a:r>
            <a:r>
              <a:rPr lang="ru-RU" sz="3600" dirty="0" smtClean="0"/>
              <a:t>сказать</a:t>
            </a:r>
          </a:p>
          <a:p>
            <a:r>
              <a:rPr lang="ru-RU" sz="3600" dirty="0" smtClean="0"/>
              <a:t>бе</a:t>
            </a:r>
            <a:r>
              <a:rPr lang="ru-RU" sz="3600" dirty="0" smtClean="0">
                <a:solidFill>
                  <a:srgbClr val="FF0000"/>
                </a:solidFill>
              </a:rPr>
              <a:t>с</a:t>
            </a:r>
            <a:r>
              <a:rPr lang="ru-RU" sz="3600" dirty="0" smtClean="0"/>
              <a:t>шумный</a:t>
            </a:r>
          </a:p>
          <a:p>
            <a:r>
              <a:rPr lang="ru-RU" sz="3600" dirty="0" smtClean="0"/>
              <a:t>во</a:t>
            </a:r>
            <a:r>
              <a:rPr lang="ru-RU" sz="3600" dirty="0" smtClean="0">
                <a:solidFill>
                  <a:srgbClr val="FF0000"/>
                </a:solidFill>
              </a:rPr>
              <a:t>с</a:t>
            </a:r>
            <a:r>
              <a:rPr lang="ru-RU" sz="3600" dirty="0" smtClean="0"/>
              <a:t>кресший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Словообразовательная работа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Даль без предела-</a:t>
            </a:r>
          </a:p>
          <a:p>
            <a:r>
              <a:rPr lang="ru-RU" dirty="0" smtClean="0"/>
              <a:t>Рыцарь без страха-</a:t>
            </a:r>
          </a:p>
          <a:p>
            <a:r>
              <a:rPr lang="ru-RU" dirty="0" smtClean="0"/>
              <a:t>Труд без пользы-</a:t>
            </a:r>
          </a:p>
          <a:p>
            <a:r>
              <a:rPr lang="ru-RU" dirty="0" smtClean="0"/>
              <a:t>Зима без снега-</a:t>
            </a:r>
          </a:p>
          <a:p>
            <a:r>
              <a:rPr lang="ru-RU" dirty="0" smtClean="0"/>
              <a:t>Небо без звезд-</a:t>
            </a:r>
          </a:p>
          <a:p>
            <a:r>
              <a:rPr lang="ru-RU" dirty="0" smtClean="0"/>
              <a:t>Малыш без защиты-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бе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предельный</a:t>
            </a:r>
          </a:p>
          <a:p>
            <a:r>
              <a:rPr lang="ru-RU" dirty="0" smtClean="0"/>
              <a:t>бе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страшный</a:t>
            </a:r>
          </a:p>
          <a:p>
            <a:r>
              <a:rPr lang="ru-RU" dirty="0" smtClean="0"/>
              <a:t>бе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полезный</a:t>
            </a:r>
          </a:p>
          <a:p>
            <a:r>
              <a:rPr lang="ru-RU" dirty="0" smtClean="0"/>
              <a:t>бе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снежная</a:t>
            </a:r>
          </a:p>
          <a:p>
            <a:r>
              <a:rPr lang="ru-RU" dirty="0" smtClean="0"/>
              <a:t>бе</a:t>
            </a:r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звездное</a:t>
            </a:r>
          </a:p>
          <a:p>
            <a:r>
              <a:rPr lang="ru-RU" dirty="0" smtClean="0"/>
              <a:t>бе</a:t>
            </a:r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защитный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Вспомни пословицу!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Рыбак рыбака видит</a:t>
            </a:r>
          </a:p>
          <a:p>
            <a:r>
              <a:rPr lang="ru-RU" dirty="0" smtClean="0"/>
              <a:t>Маслом каши не</a:t>
            </a:r>
          </a:p>
          <a:p>
            <a:r>
              <a:rPr lang="ru-RU" dirty="0" smtClean="0"/>
              <a:t>Маленькое дело лучше большого</a:t>
            </a:r>
          </a:p>
          <a:p>
            <a:r>
              <a:rPr lang="ru-RU" dirty="0" smtClean="0"/>
              <a:t>Береги платье </a:t>
            </a:r>
            <a:r>
              <a:rPr lang="ru-RU" dirty="0" err="1" smtClean="0"/>
              <a:t>снову</a:t>
            </a:r>
            <a:r>
              <a:rPr lang="ru-RU" dirty="0" smtClean="0"/>
              <a:t>, а честь</a:t>
            </a:r>
          </a:p>
          <a:p>
            <a:r>
              <a:rPr lang="ru-RU" dirty="0" smtClean="0"/>
              <a:t>От малой искры Москва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и</a:t>
            </a:r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далека</a:t>
            </a:r>
          </a:p>
          <a:p>
            <a:r>
              <a:rPr lang="ru-RU" dirty="0" smtClean="0"/>
              <a:t>и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портишь</a:t>
            </a:r>
          </a:p>
          <a:p>
            <a:endParaRPr lang="ru-RU" dirty="0" smtClean="0"/>
          </a:p>
          <a:p>
            <a:r>
              <a:rPr lang="ru-RU" dirty="0" smtClean="0"/>
              <a:t>бе</a:t>
            </a:r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делья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молоду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горела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Правописание приставок пре- при-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</a:t>
            </a:r>
            <a:r>
              <a:rPr lang="ru-RU" b="1" i="1" dirty="0" smtClean="0"/>
              <a:t>При-</a:t>
            </a:r>
          </a:p>
          <a:p>
            <a:r>
              <a:rPr lang="ru-RU" dirty="0" smtClean="0"/>
              <a:t>  -присоединение</a:t>
            </a:r>
          </a:p>
          <a:p>
            <a:r>
              <a:rPr lang="ru-RU" dirty="0" smtClean="0"/>
              <a:t>  -приближение</a:t>
            </a:r>
          </a:p>
          <a:p>
            <a:r>
              <a:rPr lang="ru-RU" dirty="0" smtClean="0"/>
              <a:t>  - нахождение вблизи</a:t>
            </a:r>
          </a:p>
          <a:p>
            <a:r>
              <a:rPr lang="ru-RU" dirty="0" smtClean="0"/>
              <a:t>  -неполное действие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b="1" i="1" dirty="0" smtClean="0"/>
              <a:t>Пре-</a:t>
            </a:r>
          </a:p>
          <a:p>
            <a:r>
              <a:rPr lang="ru-RU" dirty="0" smtClean="0"/>
              <a:t>   -заменить словом очень</a:t>
            </a:r>
          </a:p>
          <a:p>
            <a:r>
              <a:rPr lang="ru-RU" dirty="0" smtClean="0"/>
              <a:t>   - </a:t>
            </a:r>
            <a:r>
              <a:rPr lang="ru-RU" dirty="0" err="1" smtClean="0"/>
              <a:t>=пере</a:t>
            </a:r>
            <a:r>
              <a:rPr lang="ru-RU" dirty="0" smtClean="0"/>
              <a:t>-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Лексическая работа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Получить новый образ-</a:t>
            </a:r>
          </a:p>
          <a:p>
            <a:r>
              <a:rPr lang="ru-RU" dirty="0" smtClean="0"/>
              <a:t>Пересилить, справиться с чем-то-</a:t>
            </a:r>
          </a:p>
          <a:p>
            <a:r>
              <a:rPr lang="ru-RU" dirty="0" smtClean="0"/>
              <a:t>Место стоянки судов-</a:t>
            </a:r>
          </a:p>
          <a:p>
            <a:r>
              <a:rPr lang="ru-RU" dirty="0" smtClean="0"/>
              <a:t>Гнаться за кем- то-</a:t>
            </a:r>
          </a:p>
          <a:p>
            <a:r>
              <a:rPr lang="ru-RU" dirty="0" smtClean="0"/>
              <a:t>Одеться нарядно-</a:t>
            </a:r>
          </a:p>
          <a:p>
            <a:r>
              <a:rPr lang="ru-RU" dirty="0" smtClean="0"/>
              <a:t>Написать в добавление к чему- то-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образовать</a:t>
            </a:r>
          </a:p>
          <a:p>
            <a:endParaRPr lang="ru-RU" dirty="0" smtClean="0"/>
          </a:p>
          <a:p>
            <a:r>
              <a:rPr lang="ru-RU" dirty="0" smtClean="0"/>
              <a:t>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одолеть</a:t>
            </a:r>
          </a:p>
          <a:p>
            <a:r>
              <a:rPr lang="ru-RU" dirty="0" smtClean="0"/>
              <a:t>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стань</a:t>
            </a:r>
          </a:p>
          <a:p>
            <a:r>
              <a:rPr lang="ru-RU" dirty="0" smtClean="0"/>
              <a:t>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следовать</a:t>
            </a:r>
          </a:p>
          <a:p>
            <a:r>
              <a:rPr lang="ru-RU" dirty="0" smtClean="0"/>
              <a:t>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нарядиться</a:t>
            </a:r>
          </a:p>
          <a:p>
            <a:r>
              <a:rPr lang="ru-RU" dirty="0" smtClean="0"/>
              <a:t>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писать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Составить словосочетания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бывать</a:t>
            </a:r>
          </a:p>
          <a:p>
            <a:r>
              <a:rPr lang="ru-RU" dirty="0" smtClean="0"/>
              <a:t>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зирать</a:t>
            </a:r>
          </a:p>
          <a:p>
            <a:r>
              <a:rPr lang="ru-RU" dirty="0" smtClean="0"/>
              <a:t>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творить </a:t>
            </a:r>
          </a:p>
          <a:p>
            <a:r>
              <a:rPr lang="ru-RU" dirty="0" smtClean="0"/>
              <a:t>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ходящий </a:t>
            </a:r>
          </a:p>
          <a:p>
            <a:r>
              <a:rPr lang="ru-RU" dirty="0" smtClean="0"/>
              <a:t>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клонить</a:t>
            </a:r>
          </a:p>
          <a:p>
            <a:r>
              <a:rPr lang="ru-RU" dirty="0" smtClean="0"/>
              <a:t> 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дел</a:t>
            </a:r>
          </a:p>
          <a:p>
            <a:r>
              <a:rPr lang="ru-RU" dirty="0" smtClean="0"/>
              <a:t> 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давать</a:t>
            </a:r>
          </a:p>
          <a:p>
            <a:r>
              <a:rPr lang="ru-RU" dirty="0" smtClean="0"/>
              <a:t> 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ступить</a:t>
            </a:r>
          </a:p>
          <a:p>
            <a:r>
              <a:rPr lang="ru-RU" dirty="0" smtClean="0"/>
              <a:t> 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емник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бывать</a:t>
            </a:r>
          </a:p>
          <a:p>
            <a:r>
              <a:rPr lang="ru-RU" dirty="0" smtClean="0"/>
              <a:t> 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зирать</a:t>
            </a:r>
          </a:p>
          <a:p>
            <a:r>
              <a:rPr lang="ru-RU" dirty="0" smtClean="0"/>
              <a:t> 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творить</a:t>
            </a:r>
          </a:p>
          <a:p>
            <a:r>
              <a:rPr lang="ru-RU" dirty="0" smtClean="0"/>
              <a:t> 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ходящий</a:t>
            </a:r>
          </a:p>
          <a:p>
            <a:r>
              <a:rPr lang="ru-RU" dirty="0" smtClean="0"/>
              <a:t> 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клонить</a:t>
            </a:r>
          </a:p>
          <a:p>
            <a:r>
              <a:rPr lang="ru-RU" dirty="0" smtClean="0"/>
              <a:t> 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дел</a:t>
            </a:r>
          </a:p>
          <a:p>
            <a:r>
              <a:rPr lang="ru-RU" dirty="0" smtClean="0"/>
              <a:t> 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давать</a:t>
            </a:r>
          </a:p>
          <a:p>
            <a:r>
              <a:rPr lang="ru-RU" dirty="0" smtClean="0"/>
              <a:t> 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ступить</a:t>
            </a:r>
          </a:p>
          <a:p>
            <a:r>
              <a:rPr lang="ru-RU" dirty="0" smtClean="0"/>
              <a:t>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емник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шаблон с сово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с совой</Template>
  <TotalTime>83</TotalTime>
  <Words>327</Words>
  <Application>Microsoft Office PowerPoint</Application>
  <PresentationFormat>Экран (4:3)</PresentationFormat>
  <Paragraphs>98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шаблон с совой</vt:lpstr>
      <vt:lpstr>Правописание приставок</vt:lpstr>
      <vt:lpstr>Глухие и звонкие согласные</vt:lpstr>
      <vt:lpstr>Проверяем распределительный диктант</vt:lpstr>
      <vt:lpstr>Словообразовательная работа</vt:lpstr>
      <vt:lpstr>Вспомни пословицу!</vt:lpstr>
      <vt:lpstr>Правописание приставок пре- при-</vt:lpstr>
      <vt:lpstr>Лексическая работа</vt:lpstr>
      <vt:lpstr>Составить словосочетания</vt:lpstr>
    </vt:vector>
  </TitlesOfParts>
  <Company>WIN7XP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приставок</dc:title>
  <dc:creator>WIN7XP</dc:creator>
  <cp:lastModifiedBy>Наталия</cp:lastModifiedBy>
  <cp:revision>10</cp:revision>
  <dcterms:created xsi:type="dcterms:W3CDTF">2010-10-15T14:05:20Z</dcterms:created>
  <dcterms:modified xsi:type="dcterms:W3CDTF">2015-10-11T17:28:00Z</dcterms:modified>
</cp:coreProperties>
</file>