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9" r:id="rId4"/>
    <p:sldId id="271" r:id="rId5"/>
    <p:sldId id="272" r:id="rId6"/>
    <p:sldId id="257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Александр Александрович Блок. Этапы жизни и творчества.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Презентацию выполнила учитель русского языка и литературы МКОУ </a:t>
            </a:r>
            <a:r>
              <a:rPr lang="ru-RU" sz="2000" dirty="0" err="1" smtClean="0"/>
              <a:t>Новотроицкой</a:t>
            </a:r>
            <a:r>
              <a:rPr lang="ru-RU" sz="2000" dirty="0" smtClean="0"/>
              <a:t> СОШ </a:t>
            </a:r>
            <a:r>
              <a:rPr lang="ru-RU" sz="2000" dirty="0" err="1" smtClean="0"/>
              <a:t>Таловского</a:t>
            </a:r>
            <a:r>
              <a:rPr lang="ru-RU" sz="2000" dirty="0" smtClean="0"/>
              <a:t> района</a:t>
            </a:r>
          </a:p>
          <a:p>
            <a:pPr algn="ctr"/>
            <a:r>
              <a:rPr lang="ru-RU" sz="2000" dirty="0" smtClean="0"/>
              <a:t> Воронежской области</a:t>
            </a:r>
          </a:p>
          <a:p>
            <a:pPr algn="ctr"/>
            <a:r>
              <a:rPr lang="ru-RU" sz="2000" dirty="0" smtClean="0"/>
              <a:t> Сумина Татьяна Викторовна</a:t>
            </a:r>
            <a:endParaRPr lang="ru-RU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К.М.С.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Луна проснулась. Город шумный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Гремит вдали и льет огни.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Здесь всё так тихо, там безумно, 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Там всё звенит, - а мы одни...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(Блок, 1989)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Александр Блок в роли Гамлета, 18 лет.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blok_gamlet_189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86453" y="1524000"/>
            <a:ext cx="3554893" cy="4664075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До 1900 года Александр Блок был уверен,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станет актером, он посещал курсы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драмтургии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М.Читау-Кадминой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большим успехом участвовал во многих спектаклях.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Думаю, родись он в наше время -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кроме занятия Поэзией, стал бы актером кино.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его страстности,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неотразимой внешности и творческой гениальности -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успех был бы оглушительным.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Любовь Дмитриевна Менделеева (17 лет)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роли Офелии в домашнем спектакле 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Боблово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1898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blok_mend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11720" y="1524000"/>
            <a:ext cx="3104360" cy="466407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"Милый воин не вернется,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Весь одетый в серебро...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гробе тяжко всколыхнется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Бант и чёрное перо..."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(А.Блок. "Песня Офелии", 8 февраля 1899) 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"Твой образ чудится невольно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Среди знакомых пошлых лиц.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Порой легко, порою больно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Перед Тобой не падать ниц"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(А.Блок. 1900)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Дмитрий Иванович Менделеев, отец Любови Дмитриевны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mendeleev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39954" y="1524000"/>
            <a:ext cx="3247892" cy="466407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2066" y="1524000"/>
            <a:ext cx="3861622" cy="466344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b="1" dirty="0" smtClean="0"/>
              <a:t>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Родился 27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янвавря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(8 февраля) 1834 в Тобольске;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сконч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. 20 янв. (2 февр.) 1907 в Петербурге.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Великий русский ученый, химик, открыл периодический закон химических элементов. </a:t>
            </a:r>
            <a:br>
              <a:rPr lang="ru-RU" sz="2900" dirty="0" smtClean="0">
                <a:latin typeface="Times New Roman" pitchFamily="18" charset="0"/>
                <a:cs typeface="Times New Roman" pitchFamily="18" charset="0"/>
              </a:rPr>
            </a:b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    Автор фундаментальных исследований по химической технологии,</a:t>
            </a:r>
            <a:br>
              <a:rPr lang="ru-RU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физике, метрологии, метеорологии, воздухоплаванию.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Его имя носят: химический элемент №101 – менделевий и кратер на обратной стороне Луны, многие университеты и учебные заведения.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 1964 году имя Менделеева занесено на доску почета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Бриджпортского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университета США</a:t>
            </a:r>
            <a:br>
              <a:rPr lang="ru-RU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наряду с именами Евклида, Коперника, Галилея, Ньютона. 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Первые попытки Александра Блока опубликовать свои стихи (1900г)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потерпели полное крушение.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blok_12_190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1857364"/>
            <a:ext cx="3146518" cy="4214841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29058" y="1524000"/>
            <a:ext cx="5004630" cy="511971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Редактор журнала "Мир Божий" В.П.Острогорский,</a:t>
            </a:r>
            <a:br>
              <a:rPr lang="ru-RU" sz="6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намекая, что в мире Поэзии Блоку делать нечего,</a:t>
            </a:r>
            <a:br>
              <a:rPr lang="ru-RU" sz="6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со "свирепым добродушием" (как пишет Блок в своем дневнике) - вернул Блоку два его "аполитичных" стихотворения.</a:t>
            </a:r>
          </a:p>
          <a:p>
            <a:pPr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Кстати, потом не менее резко и отрицательно </a:t>
            </a:r>
            <a:br>
              <a:rPr lang="ru-RU" sz="6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отнесся к его стихам и Валерий Брюсов (позже он изменил свое мнение)</a:t>
            </a:r>
            <a:br>
              <a:rPr lang="ru-RU" sz="6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Первый, кто признал Александра Блока, была его </a:t>
            </a:r>
            <a:r>
              <a:rPr lang="ru-RU" sz="6400" b="1" dirty="0" err="1" smtClean="0">
                <a:latin typeface="Times New Roman" pitchFamily="18" charset="0"/>
                <a:cs typeface="Times New Roman" pitchFamily="18" charset="0"/>
              </a:rPr>
              <a:t>мать,затем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 - Соловьёвы, Андрей Белый, Зинаида Гиппиус и Мережковский.</a:t>
            </a:r>
            <a:br>
              <a:rPr lang="ru-RU" sz="6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А первый, кто признал Сергея Есенина, был Александр Блок. Не знаю почему, но мне кажется, что моменты первого признания очень важны.</a:t>
            </a:r>
            <a:br>
              <a:rPr lang="ru-RU" sz="6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Ну, да. Блок увлекался идеалистической философией Платона, философско-мистическими взглядами Вл.С.Соловьёва, </a:t>
            </a:r>
            <a:r>
              <a:rPr lang="ru-RU" sz="6400" b="1" u="sng" dirty="0" smtClean="0">
                <a:latin typeface="Times New Roman" pitchFamily="18" charset="0"/>
                <a:cs typeface="Times New Roman" pitchFamily="18" charset="0"/>
              </a:rPr>
              <a:t>но кто может предвидеть, как это сверкнет в стихах? в творчестве? Никто, никогда.</a:t>
            </a: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22585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Александр Блок и его жена Любовь Дмитриевна Менделеева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blok_13_190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35100" y="2668505"/>
            <a:ext cx="3657600" cy="237506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285860"/>
            <a:ext cx="3657600" cy="5357850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i="1" dirty="0" smtClean="0">
                <a:latin typeface="Times New Roman" pitchFamily="18" charset="0"/>
                <a:cs typeface="Times New Roman" pitchFamily="18" charset="0"/>
              </a:rPr>
              <a:t>…..</a:t>
            </a:r>
          </a:p>
          <a:p>
            <a:pPr>
              <a:buNone/>
            </a:pPr>
            <a:r>
              <a:rPr lang="ru-RU" sz="4300" i="1" dirty="0" smtClean="0">
                <a:latin typeface="Times New Roman" pitchFamily="18" charset="0"/>
                <a:cs typeface="Times New Roman" pitchFamily="18" charset="0"/>
              </a:rPr>
              <a:t>         Ты всегда мечтала, что, сгорая,</a:t>
            </a:r>
            <a:br>
              <a:rPr lang="ru-RU" sz="43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300" i="1" dirty="0" smtClean="0">
                <a:latin typeface="Times New Roman" pitchFamily="18" charset="0"/>
                <a:cs typeface="Times New Roman" pitchFamily="18" charset="0"/>
              </a:rPr>
              <a:t>Догорим мы вместе — ты и я,</a:t>
            </a:r>
            <a:br>
              <a:rPr lang="ru-RU" sz="43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300" i="1" dirty="0" smtClean="0">
                <a:latin typeface="Times New Roman" pitchFamily="18" charset="0"/>
                <a:cs typeface="Times New Roman" pitchFamily="18" charset="0"/>
              </a:rPr>
              <a:t>Что дано, в объятьях умирая,</a:t>
            </a:r>
            <a:br>
              <a:rPr lang="ru-RU" sz="43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300" i="1" dirty="0" smtClean="0">
                <a:latin typeface="Times New Roman" pitchFamily="18" charset="0"/>
                <a:cs typeface="Times New Roman" pitchFamily="18" charset="0"/>
              </a:rPr>
              <a:t>Увидать блаженные края…</a:t>
            </a:r>
            <a:endParaRPr lang="ru-RU" sz="4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3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4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300" i="1" dirty="0" smtClean="0">
                <a:latin typeface="Times New Roman" pitchFamily="18" charset="0"/>
                <a:cs typeface="Times New Roman" pitchFamily="18" charset="0"/>
              </a:rPr>
              <a:t>        Что же делать, если обманула</a:t>
            </a:r>
            <a:br>
              <a:rPr lang="ru-RU" sz="43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300" i="1" dirty="0" smtClean="0">
                <a:latin typeface="Times New Roman" pitchFamily="18" charset="0"/>
                <a:cs typeface="Times New Roman" pitchFamily="18" charset="0"/>
              </a:rPr>
              <a:t>Та мечта, как всякая мечта,</a:t>
            </a:r>
            <a:br>
              <a:rPr lang="ru-RU" sz="43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300" i="1" dirty="0" smtClean="0">
                <a:latin typeface="Times New Roman" pitchFamily="18" charset="0"/>
                <a:cs typeface="Times New Roman" pitchFamily="18" charset="0"/>
              </a:rPr>
              <a:t>И что жизнь безжалостно стегнула</a:t>
            </a:r>
            <a:br>
              <a:rPr lang="ru-RU" sz="43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300" i="1" dirty="0" smtClean="0">
                <a:latin typeface="Times New Roman" pitchFamily="18" charset="0"/>
                <a:cs typeface="Times New Roman" pitchFamily="18" charset="0"/>
              </a:rPr>
              <a:t>Грубою веревкою кнута?</a:t>
            </a:r>
            <a:endParaRPr lang="ru-RU" sz="4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3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4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300" i="1" dirty="0" smtClean="0">
                <a:latin typeface="Times New Roman" pitchFamily="18" charset="0"/>
                <a:cs typeface="Times New Roman" pitchFamily="18" charset="0"/>
              </a:rPr>
              <a:t>        Не до нас ей, жизни торопливой,</a:t>
            </a:r>
            <a:br>
              <a:rPr lang="ru-RU" sz="43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300" i="1" dirty="0" smtClean="0">
                <a:latin typeface="Times New Roman" pitchFamily="18" charset="0"/>
                <a:cs typeface="Times New Roman" pitchFamily="18" charset="0"/>
              </a:rPr>
              <a:t>И мечта права, что нам лгала. —</a:t>
            </a:r>
            <a:br>
              <a:rPr lang="ru-RU" sz="43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300" i="1" dirty="0" smtClean="0">
                <a:latin typeface="Times New Roman" pitchFamily="18" charset="0"/>
                <a:cs typeface="Times New Roman" pitchFamily="18" charset="0"/>
              </a:rPr>
              <a:t>Все-таки когда-нибудь счастливой</a:t>
            </a:r>
            <a:br>
              <a:rPr lang="ru-RU" sz="43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300" i="1" dirty="0" smtClean="0">
                <a:latin typeface="Times New Roman" pitchFamily="18" charset="0"/>
                <a:cs typeface="Times New Roman" pitchFamily="18" charset="0"/>
              </a:rPr>
              <a:t>Разве ты со мною не была?</a:t>
            </a:r>
            <a:endParaRPr lang="ru-RU" sz="4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3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4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300" i="1" dirty="0" smtClean="0">
                <a:latin typeface="Times New Roman" pitchFamily="18" charset="0"/>
                <a:cs typeface="Times New Roman" pitchFamily="18" charset="0"/>
              </a:rPr>
              <a:t>        Эта прядь — такая золотая</a:t>
            </a:r>
            <a:br>
              <a:rPr lang="ru-RU" sz="43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300" i="1" dirty="0" smtClean="0">
                <a:latin typeface="Times New Roman" pitchFamily="18" charset="0"/>
                <a:cs typeface="Times New Roman" pitchFamily="18" charset="0"/>
              </a:rPr>
              <a:t>Разве не от старого огня? —</a:t>
            </a:r>
            <a:br>
              <a:rPr lang="ru-RU" sz="43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300" i="1" dirty="0" smtClean="0">
                <a:latin typeface="Times New Roman" pitchFamily="18" charset="0"/>
                <a:cs typeface="Times New Roman" pitchFamily="18" charset="0"/>
              </a:rPr>
              <a:t>Страстная, безбожная, пустая,</a:t>
            </a:r>
            <a:br>
              <a:rPr lang="ru-RU" sz="43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300" i="1" dirty="0" smtClean="0">
                <a:latin typeface="Times New Roman" pitchFamily="18" charset="0"/>
                <a:cs typeface="Times New Roman" pitchFamily="18" charset="0"/>
              </a:rPr>
              <a:t>Незабвенная — прости меня!</a:t>
            </a:r>
          </a:p>
          <a:p>
            <a:pPr algn="ctr">
              <a:buNone/>
            </a:pPr>
            <a:r>
              <a:rPr lang="ru-RU" sz="4300" i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4300" b="1" dirty="0" smtClean="0">
                <a:latin typeface="Times New Roman" pitchFamily="18" charset="0"/>
                <a:cs typeface="Times New Roman" pitchFamily="18" charset="0"/>
              </a:rPr>
              <a:t>Александр Блок  «Перед судом»</a:t>
            </a:r>
            <a:r>
              <a:rPr lang="ru-RU" sz="43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1915 г.</a:t>
            </a:r>
            <a:endParaRPr lang="ru-RU" sz="4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Александр Блок (сидит, слева) на военной службе 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blok_32_191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1643050"/>
            <a:ext cx="4806980" cy="337259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Коршун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Чертя за кругом плавный круг,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Над сонным лугом коршун кружит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смотрит на пустынный луг.-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избушке мать, над сыном тужит: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"На хлеба, на, на грудь, соси,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Расти, покорствуй, крест неси".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Идут века, шумит война,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Встает мятеж, горят деревни,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 ты всё та ж, моя страна,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красе заплаканной и древней.-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Доколе матери тужить?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Доколе коршуну кружить?</a:t>
            </a:r>
          </a:p>
          <a:p>
            <a:pPr>
              <a:buNone/>
            </a:pPr>
            <a:r>
              <a:rPr lang="ru-RU" sz="1800" b="1" cap="all" dirty="0" smtClean="0">
                <a:latin typeface="Times New Roman" pitchFamily="18" charset="0"/>
                <a:cs typeface="Times New Roman" pitchFamily="18" charset="0"/>
              </a:rPr>
              <a:t>                                         1916 г.</a:t>
            </a:r>
          </a:p>
          <a:p>
            <a:endParaRPr lang="ru-RU" sz="1800" b="1" i="1" cap="all" dirty="0" smtClean="0"/>
          </a:p>
          <a:p>
            <a:endParaRPr lang="ru-RU" sz="1800" b="1" i="1" cap="all" dirty="0" smtClean="0"/>
          </a:p>
          <a:p>
            <a:endParaRPr lang="ru-RU" sz="1800" b="1" i="1" cap="all" dirty="0" smtClean="0"/>
          </a:p>
          <a:p>
            <a:pPr>
              <a:buNone/>
            </a:pPr>
            <a:endParaRPr lang="ru-RU" sz="1800" b="1" i="1" cap="all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14290"/>
            <a:ext cx="7498080" cy="120303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Поэзию А.Блока принято считать полным воплощением символизма серебряного века.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blok_28_191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50195" y="1524000"/>
            <a:ext cx="3027409" cy="466407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285860"/>
            <a:ext cx="3657600" cy="55721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Жизнь медленная шла, как старая гадалка, Таинственно шепча забытые слова. Вздыхал о чём-то я, чего-то было жалко, Какою-то мечтой горела голова.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Остановясь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перекрёстке, в поле, Я наблюдал зубчатые леса. Но даже здесь, под игом чуждой воли, Казалось, тяжки были небеса.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И вспомнил я сокрытые причины Плененья дум, плененья юных сил. А там, вдали - зубчатые вершины День отходящий томно золотил...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Весна, весна! Скажи, чего мне жалко? Какой мечтой пылает голова? Таинственно, как старая гадалка, Мне шепчет жизнь забытые слова.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16 марта 1902 года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Александра Андреевна Блок, в девичестве Бекетова (1860-1923).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blok_beketov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61512" y="1524000"/>
            <a:ext cx="3404775" cy="4664075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504827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Александра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Андреевна - детская писательница, переводчик.</a:t>
            </a:r>
            <a:br>
              <a:rPr lang="ru-RU" sz="3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 январе 1879 вышла замуж за юриста Александра Львовича Блока </a:t>
            </a:r>
            <a:br>
              <a:rPr lang="ru-RU" sz="3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и на восьмом месяце беременности ушла от него из-за постоянных побоев и деспотизма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Родила Поэта - Александра Блока.</a:t>
            </a:r>
            <a:br>
              <a:rPr lang="ru-RU" sz="3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 1889 году вышла замуж вторично </a:t>
            </a:r>
            <a:br>
              <a:rPr lang="ru-RU" sz="3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за поручика лейб-гвардии Гренадерского полка Франца Феликсовича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Кублицкого-Пиоттух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Ввиду трагичности семейной жизни,</a:t>
            </a:r>
            <a:br>
              <a:rPr lang="ru-RU" sz="3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взаимная душевная близость матери и сына была сильна до последних дней его жизни. </a:t>
            </a:r>
            <a:r>
              <a:rPr lang="ru-RU" sz="3400" dirty="0" smtClean="0"/>
              <a:t/>
            </a:r>
            <a:br>
              <a:rPr lang="ru-RU" sz="3400" dirty="0" smtClean="0"/>
            </a:br>
            <a:endParaRPr lang="ru-RU" sz="3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Александр Львович Блок - отец Поэта Александра Блока  (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20 октября (1 ноября) 1852 - 18 ноября (1 декабря) 1909)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Blok_otez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3143240" y="1857364"/>
            <a:ext cx="3500462" cy="410687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"</a:t>
            </a:r>
            <a:r>
              <a:rPr lang="ru-RU" sz="2700" i="1" dirty="0" smtClean="0"/>
              <a:t>Из года в год провожу здесь одни и те же летние месяцы... нет места, где бы я ни прошел без ошибки ночью или с закрытыми глазами” - Александр Блок о Шахматове.</a:t>
            </a:r>
            <a:endParaRPr lang="ru-RU" sz="2700" dirty="0"/>
          </a:p>
        </p:txBody>
      </p:sp>
      <p:pic>
        <p:nvPicPr>
          <p:cNvPr id="5" name="Содержимое 4" descr="blok_shahmat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35100" y="2586037"/>
            <a:ext cx="3657600" cy="25400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i="1" dirty="0" smtClean="0"/>
              <a:t> </a:t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Александр Блок приезжал в </a:t>
            </a:r>
            <a:r>
              <a:rPr lang="ru-RU" i="1" dirty="0" err="1" smtClean="0"/>
              <a:t>Шахматово</a:t>
            </a:r>
            <a:r>
              <a:rPr lang="ru-RU" i="1" dirty="0" smtClean="0"/>
              <a:t> ежегодно в течение 36 лет из неполных прожитых 41 года. Многие знаменитые творения выдающегося русского поэта созданы в Шахматове. Удивительные по красоте места нашли свое воплощение в лучших стихотворениях о России, написанных Блоком. Этот уголок средней России называют его духовной Родиной. 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Музей-квартира А. Блока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240px-Blok_museum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4348" y="1571612"/>
            <a:ext cx="4572032" cy="435771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      Музей Александра Блока занимает две квартиры. №21, где поэт с семьей прожили до начала 1920 года, когда, в связи с революцией, «барские хоромы» начали уплотнять, делая из них коммуналки.</a:t>
            </a:r>
          </a:p>
          <a:p>
            <a:pPr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      Чтобы не делить свое жилье с соседями, Блоки перебрались в значительно меньшую, но отдельную, квартиру №23. Здесь Александр прожил совсем недолго, - он скончался 7 августа 1921 года.</a:t>
            </a:r>
          </a:p>
          <a:p>
            <a:pPr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      После смерти его личные вещи и документы хранила жена, а в 1939 году, когда Любовь Дмитриевна Блок скончалась, весь архив передали в Пушкинский дом.</a:t>
            </a:r>
          </a:p>
          <a:p>
            <a:pPr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33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Александр Блок. Пять лет.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1885г.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blok_3_5let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08153" y="1524000"/>
            <a:ext cx="3311493" cy="4664075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 пятилетнем возрасте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Александр Блок начал создавать свои первые стихи.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Александр Блок в детские годы, 7 лет.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blok_5_188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02777" y="1524000"/>
            <a:ext cx="2922245" cy="466407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возрасте семи лет Александр Блок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создал уже много стихов,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некоторые были посвящены матери и друзьям.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blok_7-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72118" y="1524000"/>
            <a:ext cx="3583564" cy="4664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возрасте 14 лет Александр Блок начал издавать свой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домашний рукописный журнал "Вестник",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где размещал свои стихи и другие материалы.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Александр Блок,18 лет, гимназист.</a:t>
            </a:r>
            <a:endParaRPr lang="ru-RU" dirty="0"/>
          </a:p>
        </p:txBody>
      </p:sp>
      <p:pic>
        <p:nvPicPr>
          <p:cNvPr id="5" name="Содержимое 4" descr="blok_10_189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35100" y="1590715"/>
            <a:ext cx="3657600" cy="453064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Год назад, в 1897 году, в возрасте 17 лет,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Александр Блок на немецком курорте в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Бад-Наухайнм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пережил первое свое увлечение - 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это был роман с К.М.Садовской, который носил возвышенный характер, 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свойственный Блоку.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это время Блоком было создано много лирических стихов о любви,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позже они будут объединены в цикл "Отроческие стихи" (при жизни Блока не были изданы).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123</TotalTime>
  <Words>291</Words>
  <PresentationFormat>Экран (4:3)</PresentationFormat>
  <Paragraphs>77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Солнцестояние</vt:lpstr>
      <vt:lpstr>Александр Александрович Блок. Этапы жизни и творчества.</vt:lpstr>
      <vt:lpstr>Александра Андреевна Блок, в девичестве Бекетова (1860-1923).</vt:lpstr>
      <vt:lpstr>        Александр Львович Блок - отец Поэта Александра Блока  (20 октября (1 ноября) 1852 - 18 ноября (1 декабря) 1909) </vt:lpstr>
      <vt:lpstr>"Из года в год провожу здесь одни и те же летние месяцы... нет места, где бы я ни прошел без ошибки ночью или с закрытыми глазами” - Александр Блок о Шахматове.</vt:lpstr>
      <vt:lpstr>Музей-квартира А. Блока</vt:lpstr>
      <vt:lpstr>Александр Блок. Пять лет. 1885г.</vt:lpstr>
      <vt:lpstr>Александр Блок в детские годы, 7 лет.</vt:lpstr>
      <vt:lpstr>Слайд 8</vt:lpstr>
      <vt:lpstr>Александр Блок,18 лет, гимназист.</vt:lpstr>
      <vt:lpstr>К.М.С.</vt:lpstr>
      <vt:lpstr>Александр Блок в роли Гамлета, 18 лет.</vt:lpstr>
      <vt:lpstr>Любовь Дмитриевна Менделеева (17 лет) в роли Офелии в домашнем спектакле  Боблово, 1898</vt:lpstr>
      <vt:lpstr>Дмитрий Иванович Менделеев, отец Любови Дмитриевны</vt:lpstr>
      <vt:lpstr>Первые попытки Александра Блока опубликовать свои стихи (1900г) потерпели полное крушение.</vt:lpstr>
      <vt:lpstr>Александр Блок и его жена Любовь Дмитриевна Менделеева</vt:lpstr>
      <vt:lpstr>Александр Блок (сидит, слева) на военной службе </vt:lpstr>
      <vt:lpstr>Поэзию А.Блока принято считать полным воплощением символизма серебряного века.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Александр Александрович Блок. Этапы жизни и творчества.</dc:title>
  <dc:creator>сумины</dc:creator>
  <cp:lastModifiedBy>сумины</cp:lastModifiedBy>
  <cp:revision>15</cp:revision>
  <dcterms:created xsi:type="dcterms:W3CDTF">2016-01-02T09:37:10Z</dcterms:created>
  <dcterms:modified xsi:type="dcterms:W3CDTF">2016-01-02T11:52:32Z</dcterms:modified>
</cp:coreProperties>
</file>