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57" r:id="rId7"/>
    <p:sldId id="260" r:id="rId8"/>
    <p:sldId id="259" r:id="rId9"/>
    <p:sldId id="266" r:id="rId10"/>
    <p:sldId id="267" r:id="rId11"/>
    <p:sldId id="268" r:id="rId12"/>
    <p:sldId id="269" r:id="rId13"/>
    <p:sldId id="270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9C06-DCDD-4D9F-819D-D24D6229E4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81B7-4C33-4222-8795-48B29F2F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77872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знаменательным местам Тульской области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(Лев Толстой и Тульский край)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Перцева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Алексеевна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yp_026_deadokey.livejournal.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929066"/>
            <a:ext cx="2743200" cy="181965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1643050"/>
            <a:ext cx="8501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освобождения Советской Армией Ясной Поляны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тяжёлых условиях первой военной  зимы в музее-усадьбе тот час же начались восстановительные и реставрационные работы. В конце мая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были закончены. Из вещей, не отправленных в эвакуацию, была организована экспозиция, и 24 мая  1942 года  музей-усадьба Ясная Поляна, памятник величайшей ценности, гордость  всего культурного человечества, снова открыл свои двери для сотен тысяч людей нашей      страны и всего мира,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071942"/>
            <a:ext cx="5072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хотят познакомиться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жизнью и творчеством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гениального русского писателя.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мае 1945 года, когда в полной сохранности вернулись из эвакуации все ценности, была восстановлена в прежнем виде вся экспозиция музея.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249" y="1124744"/>
            <a:ext cx="537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143272" cy="2357455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img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7032"/>
            <a:ext cx="3143272" cy="235745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43372" y="1772816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комнат в доме, мебели, картин, фотографий, многочисленных предметов домашнего обихода, книг из личной библиотеки Толстого бережно сохраняется в том виде, в каком было в последний год жизни писателя.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556792"/>
            <a:ext cx="2893239" cy="192882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30458" y="1268760"/>
            <a:ext cx="477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Ясная Поляна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лигель-Кузьминск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3500430" cy="2625323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28860" y="121442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Литературный  музей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8786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Небольшой каменный флигель, построенный в первой четверти  </a:t>
            </a:r>
          </a:p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дедом писателя С.Н.Волконским, занимает литературный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музей, открытый в 1928 году  к столетнему юбилею Л.Н. Толстого.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жизни писателя в этом доме размещалась школа для крестьянских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(1859-1863 г.г.). В семи залах раскрываются основные этапы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286124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жизненного и творческого пути писателя, показывается его тесная связь с народом, с жизнью России. Здесь собраны уникальные произведения: портреты Л.Н.Толстого, пейзажи Ясной Поляны, иллюстрации к произведениям писателя, первые издания основных сочинений, фотографии, мемуарные источники.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l_tolsto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3641603" cy="2456130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86050" y="121442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Могила  Толстого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перечесть  всех заповедных яснополянских мест, исхоженных Толстым, описанным им в романах, повестях, рассказах. Но один уголок родимой земли был ему особенно дорог: это место в лесу – Старый Заказ, где дети когда-то искали волшебную зелёную палочку, на которой написана тайна счастья людей.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214686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лесу, на краю оврага, могила Толстого -  простой зелёный холмик, на котором в любое время года  цветы, живые цветы человеческой памяти о целой вселенной добра и правды – великом русском писателе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Льве Николаевиче Толстом.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071546"/>
            <a:ext cx="6525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Толстой и Тульский край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2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2916324" cy="3888432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1700808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Лев Толстой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Приходит в раннем детстве.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той незабываемой поры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Живут вокруг меня с реальностью в соседстве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необычайные миры…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 Я за полночь от книги отрываюсь,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Сквозь сон шепчу героев имена.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Всей жизни мне отпущенной не хватит,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до конца познать Толстого Льва.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21442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3" y="2071678"/>
            <a:ext cx="7286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1.Жизнь и творчество Л.Н.Толстого. Выставка в школе.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М, «Детская литература», 1988.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2.Интернет-ресурсы.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3.Л.Н.Толстой в Тульском крае. Тула, 1978.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Тульская область. Путеводитель. Тула, 2007.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4.Милонов Н.А. Русские писатели и Тульский край. Тула, 1971.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5.Ясная Поляна. Литературный музей. Путеводитель.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Тула, 1974.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Ясная Поляна. Дом-музей Л.Н.Толстого. Москва, 1982.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785926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многочисленных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памятных мест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нашего Тульского края есть особенно значительные, особенно дорогие. Они являются достоянием не только национальной, но и всей мировой культуры. К числу таких памятных мест относится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 – музей-усадьба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великого русского писателя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Льва Николаевича Толстого.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«Без своей Ясной Поляны я трудно могу себе представить Россию и моё отношение к ней...,» –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писал Толстой.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214422"/>
            <a:ext cx="3065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толст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3140504" cy="3643338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071678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Здесь, в Ясной Поляне,  писатель родился, провёл большую часть своей жизни (более 50 лет), написал большинство своих замечательных, всемирно известных произведений, среди которых – романы «Война и мир», «Анна Каренина», «Воскресение».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 Горький писал: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зная Толстого, нельзя считать себя знающим свою страну, нельзя считать себя культурным человеком».</a:t>
            </a:r>
            <a:endParaRPr lang="ru-RU" dirty="0"/>
          </a:p>
        </p:txBody>
      </p:sp>
      <p:pic>
        <p:nvPicPr>
          <p:cNvPr id="6" name="Рисунок 5" descr="1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3115159" cy="2071702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Рисунок 6" descr="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143272" cy="2095515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27984" y="12687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yasnaya_polyana_foto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2957514" cy="2074367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Рисунок 5" descr="д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786190"/>
            <a:ext cx="2928958" cy="2196719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9" y="1714488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Широкая берёзовая аллея, ведущая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мимо пруда к белому дому, окружённому галереей с резным русским орнаментом, «дерево бедных» перед домом, фруктовые сады, «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Чепыж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могучими дубами, светлая берёзовая роща, еловая посадка с любимой скамьёй писателя, извилистая река Воронка, за которой лежит луг, окаймлённый полосой засеки, - всё это стало бесконечно дорогим для миллионов почитателей таланта великого русского писателя.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03-003-Po-svoemu-proiskhozhdeniju-Lev-Nikolaevich-prinadlezhal-k-znamenit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1785950" cy="2230301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0007-007-1844-1847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17032"/>
            <a:ext cx="1990727" cy="2424461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15816" y="2060848"/>
            <a:ext cx="58326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Ясной Поляны уходит в глубь веков. Первым владельцем и строителем сохранившихся до наших дней усадебных построек, создателем парков, прудов был дед Толстого по линии матери С.Н.Волконский.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1847 году по раздельному акту между братьями 19-летний Лев Толстой становится хозяином Ясной Поляны. Происходят поиски сближения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крестьянами, которые впоследствии перейдут в неразрывную связь с народом.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Попытки писать художественное.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Надежды, разочарования, отъезд.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0714" y="1412776"/>
            <a:ext cx="5087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o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1889394" cy="233362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2370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789040"/>
            <a:ext cx="1643074" cy="237923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вновь в 1856 году возвращается Толстой в Ясную Поляну уже героем Крымской войны, известным читателям автором «Детства» и «Севастопольских рассказов». С этого времени Ясная Поляна становится творческой лабораторией писателя. Здесь в полной мере нашёл своё воплощение в художественных, философско-публицистических произведениях гений Толстого. В романах, повестях, рассказах, пьесах, дневниках и письмах великого писателя отразились яснополянская действительность, счастливые всплески радости и мучительные душевные переживания. Отсюда, по словам Горького,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60 лет звучал суровый и правдивый голос.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1247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357694"/>
            <a:ext cx="2514602" cy="1628775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77N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357298"/>
            <a:ext cx="1975849" cy="271464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00430" y="1844824"/>
            <a:ext cx="52864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Поляна привлекала пристальное внимание современников Толстого. Поток писем к нему не мог заменить живого общения. Паломничество писателей, художников, музыкантов началось ещё при жизни писателя. В разное время порог яснополянского дома переступали Тургенев, Фет, Лесков, Горький, Андреев, Чехов, Короленко, Крамской, Репин, Ге, Пастернак, Нестеров, Касаткин, Танеев, Аренский. Представители  многих стран приезжали к «человеку человечества». Какая только речь не звучала здесь!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762" y="1340768"/>
            <a:ext cx="494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Ясная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231514666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143380"/>
            <a:ext cx="2928958" cy="205613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1571612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Ясной Поляны после смерти писателя – это страница истории жизни страны. В ней отразилась судьба народа. Усадьбой управляла вдова писателя Софья Андреевна. Нужны были средства, чтобы постройки, парки, сады, обстановка дома не теряли прежний облик. Резолюция Николая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прошение Софьи     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07181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Андреевны приобрести «колыбель и могилу» Толстого в государственную собственность гласила: «Нахожу покупку имения графа Толстого правительством недопустимой».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143380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установления советской власти родина Толстого сразу оказалась предметом  заботы государства. 10 июня 1921 года историческим декретом ВЦИК была решена судьба Ясной Поляны: она стала государственным заповедником.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112474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 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24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6783250_55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876"/>
            <a:ext cx="3571900" cy="261869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164305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октября 1941 года в Ясную Поляну, эту святыню русской и мировой культуры, ворвались фашисты. Дом-музей был превращён гитлеровскими солдатами и  офицерами в казарму. Они уничтожили и похитили разные музейные вещи. К счастью, большинство ценных экспонатов из Ясной Поляны было вывезено в Томск. В последний день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своего пребывания в Ясной Поляне в злобе к русскому народу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286124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культуре гитлеровцы пытались совершить чудовищное злодеяние – уничтожить дом Л.Н.Толстого. Они разложили костёр в трёх комнатах верхнего этажа. Героическими усилиями сотрудников музея-усадьбы пожар был потушен. Стремительное наступление Советской Армии спасло музей от полного уничтожения.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916" y="1052736"/>
            <a:ext cx="637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Ясная    Поляна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1147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80</cp:revision>
  <dcterms:created xsi:type="dcterms:W3CDTF">2014-02-18T15:19:18Z</dcterms:created>
  <dcterms:modified xsi:type="dcterms:W3CDTF">2015-12-20T10:56:59Z</dcterms:modified>
</cp:coreProperties>
</file>