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DEB5C-DB6B-46E2-9132-34301C6B97F7}" type="doc">
      <dgm:prSet loTypeId="urn:microsoft.com/office/officeart/2005/8/layout/radial5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2E021DE-E22C-4261-835D-2CA718F59C9A}">
      <dgm:prSet phldrT="[Текст]"/>
      <dgm:spPr/>
      <dgm:t>
        <a:bodyPr/>
        <a:lstStyle/>
        <a:p>
          <a:r>
            <a:rPr lang="ru-RU" dirty="0" smtClean="0"/>
            <a:t>Акакий Акакиевич </a:t>
          </a:r>
          <a:r>
            <a:rPr lang="ru-RU" dirty="0" err="1" smtClean="0"/>
            <a:t>Башмачкин</a:t>
          </a:r>
          <a:endParaRPr lang="ru-RU" dirty="0"/>
        </a:p>
      </dgm:t>
    </dgm:pt>
    <dgm:pt modelId="{1206BB9E-0FB2-4CED-90B1-C4F4EB27F515}" type="parTrans" cxnId="{23D994EA-DED6-419C-8776-C19E2CA25D67}">
      <dgm:prSet/>
      <dgm:spPr/>
      <dgm:t>
        <a:bodyPr/>
        <a:lstStyle/>
        <a:p>
          <a:endParaRPr lang="ru-RU"/>
        </a:p>
      </dgm:t>
    </dgm:pt>
    <dgm:pt modelId="{6B4DD9DD-27C4-4DD2-B8E7-7612C1AD0F58}" type="sibTrans" cxnId="{23D994EA-DED6-419C-8776-C19E2CA25D67}">
      <dgm:prSet/>
      <dgm:spPr/>
      <dgm:t>
        <a:bodyPr/>
        <a:lstStyle/>
        <a:p>
          <a:endParaRPr lang="ru-RU"/>
        </a:p>
      </dgm:t>
    </dgm:pt>
    <dgm:pt modelId="{120C3F13-66CC-40ED-8F8A-080F14A4CB94}">
      <dgm:prSet phldrT="[Текст]" phldr="1"/>
      <dgm:spPr/>
      <dgm:t>
        <a:bodyPr/>
        <a:lstStyle/>
        <a:p>
          <a:endParaRPr lang="ru-RU"/>
        </a:p>
      </dgm:t>
    </dgm:pt>
    <dgm:pt modelId="{2236D65D-A973-49EA-BA92-86EAF00497BC}" type="parTrans" cxnId="{23378941-2622-4605-924F-BB0C142D0FCC}">
      <dgm:prSet/>
      <dgm:spPr/>
      <dgm:t>
        <a:bodyPr/>
        <a:lstStyle/>
        <a:p>
          <a:endParaRPr lang="ru-RU"/>
        </a:p>
      </dgm:t>
    </dgm:pt>
    <dgm:pt modelId="{B7FD030F-C5C9-4D0B-ABA6-9D72508E025B}" type="sibTrans" cxnId="{23378941-2622-4605-924F-BB0C142D0FCC}">
      <dgm:prSet/>
      <dgm:spPr/>
      <dgm:t>
        <a:bodyPr/>
        <a:lstStyle/>
        <a:p>
          <a:endParaRPr lang="ru-RU"/>
        </a:p>
      </dgm:t>
    </dgm:pt>
    <dgm:pt modelId="{77B37C08-DC16-4964-AD99-57A933B6588B}">
      <dgm:prSet phldrT="[Текст]" phldr="1"/>
      <dgm:spPr/>
      <dgm:t>
        <a:bodyPr/>
        <a:lstStyle/>
        <a:p>
          <a:endParaRPr lang="ru-RU" dirty="0"/>
        </a:p>
      </dgm:t>
    </dgm:pt>
    <dgm:pt modelId="{9F809D39-CD5E-4BC3-A190-313979041C87}" type="parTrans" cxnId="{1D85C598-15E3-4C44-8B00-CAA9E8AA9819}">
      <dgm:prSet/>
      <dgm:spPr/>
      <dgm:t>
        <a:bodyPr/>
        <a:lstStyle/>
        <a:p>
          <a:endParaRPr lang="ru-RU"/>
        </a:p>
      </dgm:t>
    </dgm:pt>
    <dgm:pt modelId="{CCEE3676-269E-40B2-B417-F015387A32D0}" type="sibTrans" cxnId="{1D85C598-15E3-4C44-8B00-CAA9E8AA9819}">
      <dgm:prSet/>
      <dgm:spPr/>
      <dgm:t>
        <a:bodyPr/>
        <a:lstStyle/>
        <a:p>
          <a:endParaRPr lang="ru-RU"/>
        </a:p>
      </dgm:t>
    </dgm:pt>
    <dgm:pt modelId="{CB9CF205-0624-40D1-A3D9-74C6F90727FF}">
      <dgm:prSet phldrT="[Текст]" phldr="1"/>
      <dgm:spPr/>
      <dgm:t>
        <a:bodyPr/>
        <a:lstStyle/>
        <a:p>
          <a:endParaRPr lang="ru-RU" dirty="0"/>
        </a:p>
      </dgm:t>
    </dgm:pt>
    <dgm:pt modelId="{7091F6C4-A0C9-4786-9903-6CEEB991E882}" type="parTrans" cxnId="{F2C92DE1-B792-4318-9D9B-E8087CBCFBE3}">
      <dgm:prSet/>
      <dgm:spPr/>
      <dgm:t>
        <a:bodyPr/>
        <a:lstStyle/>
        <a:p>
          <a:endParaRPr lang="ru-RU"/>
        </a:p>
      </dgm:t>
    </dgm:pt>
    <dgm:pt modelId="{3A748D41-BB99-4ABE-81E5-1364B835A1F2}" type="sibTrans" cxnId="{F2C92DE1-B792-4318-9D9B-E8087CBCFBE3}">
      <dgm:prSet/>
      <dgm:spPr/>
      <dgm:t>
        <a:bodyPr/>
        <a:lstStyle/>
        <a:p>
          <a:endParaRPr lang="ru-RU"/>
        </a:p>
      </dgm:t>
    </dgm:pt>
    <dgm:pt modelId="{B1DAF44E-4278-4834-8427-1D5D8D923BA9}">
      <dgm:prSet phldrT="[Текст]" phldr="1"/>
      <dgm:spPr/>
      <dgm:t>
        <a:bodyPr/>
        <a:lstStyle/>
        <a:p>
          <a:endParaRPr lang="ru-RU" dirty="0"/>
        </a:p>
      </dgm:t>
    </dgm:pt>
    <dgm:pt modelId="{8E920621-FDCB-434E-BE83-9E5603AA9A26}" type="parTrans" cxnId="{72CBE49E-46AC-48DF-9982-4BCE79098784}">
      <dgm:prSet/>
      <dgm:spPr/>
      <dgm:t>
        <a:bodyPr/>
        <a:lstStyle/>
        <a:p>
          <a:endParaRPr lang="ru-RU"/>
        </a:p>
      </dgm:t>
    </dgm:pt>
    <dgm:pt modelId="{538DA0D3-716D-4AC8-A4AF-8DD276FC1637}" type="sibTrans" cxnId="{72CBE49E-46AC-48DF-9982-4BCE79098784}">
      <dgm:prSet/>
      <dgm:spPr/>
      <dgm:t>
        <a:bodyPr/>
        <a:lstStyle/>
        <a:p>
          <a:endParaRPr lang="ru-RU"/>
        </a:p>
      </dgm:t>
    </dgm:pt>
    <dgm:pt modelId="{4AE7A98E-129E-4EDE-A414-25E2E59C7129}" type="pres">
      <dgm:prSet presAssocID="{195DEB5C-DB6B-46E2-9132-34301C6B97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500790-5FB2-4E9D-8232-BB04F7E2414F}" type="pres">
      <dgm:prSet presAssocID="{12E021DE-E22C-4261-835D-2CA718F59C9A}" presName="centerShape" presStyleLbl="node0" presStyleIdx="0" presStyleCnt="1" custScaleX="152088" custScaleY="129722"/>
      <dgm:spPr/>
      <dgm:t>
        <a:bodyPr/>
        <a:lstStyle/>
        <a:p>
          <a:endParaRPr lang="ru-RU"/>
        </a:p>
      </dgm:t>
    </dgm:pt>
    <dgm:pt modelId="{47753A8E-5131-4113-B308-6065CE16A7A0}" type="pres">
      <dgm:prSet presAssocID="{2236D65D-A973-49EA-BA92-86EAF00497B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2B26C636-F7A2-4073-AE1D-FDFFA709559C}" type="pres">
      <dgm:prSet presAssocID="{2236D65D-A973-49EA-BA92-86EAF00497B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1B8E016-95CB-42B1-8177-8CFB83CA6949}" type="pres">
      <dgm:prSet presAssocID="{120C3F13-66CC-40ED-8F8A-080F14A4CB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B6525-578B-4DF1-BB4A-41B78261CF30}" type="pres">
      <dgm:prSet presAssocID="{9F809D39-CD5E-4BC3-A190-313979041C8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4D749186-68B2-433F-A267-EE97137EDA79}" type="pres">
      <dgm:prSet presAssocID="{9F809D39-CD5E-4BC3-A190-313979041C8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4F37039-C110-4DFF-91E7-8F304D6BF46F}" type="pres">
      <dgm:prSet presAssocID="{77B37C08-DC16-4964-AD99-57A933B6588B}" presName="node" presStyleLbl="node1" presStyleIdx="1" presStyleCnt="4" custRadScaleRad="136708" custRadScaleInc="-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ECFA4-F17D-4B1D-AAB9-E4F5EA5D5D4A}" type="pres">
      <dgm:prSet presAssocID="{7091F6C4-A0C9-4786-9903-6CEEB991E882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AA98AB1-ED36-49F3-B189-07ACC9AAD188}" type="pres">
      <dgm:prSet presAssocID="{7091F6C4-A0C9-4786-9903-6CEEB991E88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CD26EC4-2F02-4626-9EE9-8FA714F5186B}" type="pres">
      <dgm:prSet presAssocID="{CB9CF205-0624-40D1-A3D9-74C6F90727FF}" presName="node" presStyleLbl="node1" presStyleIdx="2" presStyleCnt="4" custRadScaleRad="110841" custRadScaleInc="-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78608-EBEF-4D1E-9A2A-CA9166AF0A37}" type="pres">
      <dgm:prSet presAssocID="{8E920621-FDCB-434E-BE83-9E5603AA9A26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8675F94-4F37-4A5B-B198-E3E5112D5815}" type="pres">
      <dgm:prSet presAssocID="{8E920621-FDCB-434E-BE83-9E5603AA9A2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FDEF403-76F6-4421-A23F-6AD3D09FA7BD}" type="pres">
      <dgm:prSet presAssocID="{B1DAF44E-4278-4834-8427-1D5D8D923BA9}" presName="node" presStyleLbl="node1" presStyleIdx="3" presStyleCnt="4" custRadScaleRad="142372" custRadScaleInc="-2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F3D8CA-24E3-42E1-9DB3-573612A2B275}" type="presOf" srcId="{7091F6C4-A0C9-4786-9903-6CEEB991E882}" destId="{6AA98AB1-ED36-49F3-B189-07ACC9AAD188}" srcOrd="1" destOrd="0" presId="urn:microsoft.com/office/officeart/2005/8/layout/radial5"/>
    <dgm:cxn modelId="{A64D4933-57CE-4082-8C1E-B7C6FC46C2A7}" type="presOf" srcId="{2236D65D-A973-49EA-BA92-86EAF00497BC}" destId="{47753A8E-5131-4113-B308-6065CE16A7A0}" srcOrd="0" destOrd="0" presId="urn:microsoft.com/office/officeart/2005/8/layout/radial5"/>
    <dgm:cxn modelId="{32CE9A92-4B93-4B6D-90B7-286BD58E7A88}" type="presOf" srcId="{2236D65D-A973-49EA-BA92-86EAF00497BC}" destId="{2B26C636-F7A2-4073-AE1D-FDFFA709559C}" srcOrd="1" destOrd="0" presId="urn:microsoft.com/office/officeart/2005/8/layout/radial5"/>
    <dgm:cxn modelId="{9447CF74-F251-4424-89BF-8CDF4960772B}" type="presOf" srcId="{CB9CF205-0624-40D1-A3D9-74C6F90727FF}" destId="{FCD26EC4-2F02-4626-9EE9-8FA714F5186B}" srcOrd="0" destOrd="0" presId="urn:microsoft.com/office/officeart/2005/8/layout/radial5"/>
    <dgm:cxn modelId="{4046E7BB-1754-4DF9-A543-2D7064D15AC5}" type="presOf" srcId="{77B37C08-DC16-4964-AD99-57A933B6588B}" destId="{44F37039-C110-4DFF-91E7-8F304D6BF46F}" srcOrd="0" destOrd="0" presId="urn:microsoft.com/office/officeart/2005/8/layout/radial5"/>
    <dgm:cxn modelId="{23D994EA-DED6-419C-8776-C19E2CA25D67}" srcId="{195DEB5C-DB6B-46E2-9132-34301C6B97F7}" destId="{12E021DE-E22C-4261-835D-2CA718F59C9A}" srcOrd="0" destOrd="0" parTransId="{1206BB9E-0FB2-4CED-90B1-C4F4EB27F515}" sibTransId="{6B4DD9DD-27C4-4DD2-B8E7-7612C1AD0F58}"/>
    <dgm:cxn modelId="{D33808C9-0F2F-4169-B415-CB9EFB50445E}" type="presOf" srcId="{7091F6C4-A0C9-4786-9903-6CEEB991E882}" destId="{3B6ECFA4-F17D-4B1D-AAB9-E4F5EA5D5D4A}" srcOrd="0" destOrd="0" presId="urn:microsoft.com/office/officeart/2005/8/layout/radial5"/>
    <dgm:cxn modelId="{1D85C598-15E3-4C44-8B00-CAA9E8AA9819}" srcId="{12E021DE-E22C-4261-835D-2CA718F59C9A}" destId="{77B37C08-DC16-4964-AD99-57A933B6588B}" srcOrd="1" destOrd="0" parTransId="{9F809D39-CD5E-4BC3-A190-313979041C87}" sibTransId="{CCEE3676-269E-40B2-B417-F015387A32D0}"/>
    <dgm:cxn modelId="{3D7B7B00-8F26-429A-8474-C335458C2D5B}" type="presOf" srcId="{9F809D39-CD5E-4BC3-A190-313979041C87}" destId="{4D749186-68B2-433F-A267-EE97137EDA79}" srcOrd="1" destOrd="0" presId="urn:microsoft.com/office/officeart/2005/8/layout/radial5"/>
    <dgm:cxn modelId="{9C7A761B-5703-4E4F-9EE4-24AEF6C5C314}" type="presOf" srcId="{120C3F13-66CC-40ED-8F8A-080F14A4CB94}" destId="{C1B8E016-95CB-42B1-8177-8CFB83CA6949}" srcOrd="0" destOrd="0" presId="urn:microsoft.com/office/officeart/2005/8/layout/radial5"/>
    <dgm:cxn modelId="{42DD6FE6-BDB6-4C85-9E1C-63D6D4FC8447}" type="presOf" srcId="{8E920621-FDCB-434E-BE83-9E5603AA9A26}" destId="{C2C78608-EBEF-4D1E-9A2A-CA9166AF0A37}" srcOrd="0" destOrd="0" presId="urn:microsoft.com/office/officeart/2005/8/layout/radial5"/>
    <dgm:cxn modelId="{3C45F74D-2FDC-46C8-AF36-51E56072E62E}" type="presOf" srcId="{8E920621-FDCB-434E-BE83-9E5603AA9A26}" destId="{D8675F94-4F37-4A5B-B198-E3E5112D5815}" srcOrd="1" destOrd="0" presId="urn:microsoft.com/office/officeart/2005/8/layout/radial5"/>
    <dgm:cxn modelId="{CEADC0CF-B7A9-4545-9E3C-593D7B5D151C}" type="presOf" srcId="{9F809D39-CD5E-4BC3-A190-313979041C87}" destId="{FF0B6525-578B-4DF1-BB4A-41B78261CF30}" srcOrd="0" destOrd="0" presId="urn:microsoft.com/office/officeart/2005/8/layout/radial5"/>
    <dgm:cxn modelId="{E5A016EA-3D00-4D7D-8CFA-08BCF9FBBFCB}" type="presOf" srcId="{195DEB5C-DB6B-46E2-9132-34301C6B97F7}" destId="{4AE7A98E-129E-4EDE-A414-25E2E59C7129}" srcOrd="0" destOrd="0" presId="urn:microsoft.com/office/officeart/2005/8/layout/radial5"/>
    <dgm:cxn modelId="{72CBE49E-46AC-48DF-9982-4BCE79098784}" srcId="{12E021DE-E22C-4261-835D-2CA718F59C9A}" destId="{B1DAF44E-4278-4834-8427-1D5D8D923BA9}" srcOrd="3" destOrd="0" parTransId="{8E920621-FDCB-434E-BE83-9E5603AA9A26}" sibTransId="{538DA0D3-716D-4AC8-A4AF-8DD276FC1637}"/>
    <dgm:cxn modelId="{23378941-2622-4605-924F-BB0C142D0FCC}" srcId="{12E021DE-E22C-4261-835D-2CA718F59C9A}" destId="{120C3F13-66CC-40ED-8F8A-080F14A4CB94}" srcOrd="0" destOrd="0" parTransId="{2236D65D-A973-49EA-BA92-86EAF00497BC}" sibTransId="{B7FD030F-C5C9-4D0B-ABA6-9D72508E025B}"/>
    <dgm:cxn modelId="{F2C92DE1-B792-4318-9D9B-E8087CBCFBE3}" srcId="{12E021DE-E22C-4261-835D-2CA718F59C9A}" destId="{CB9CF205-0624-40D1-A3D9-74C6F90727FF}" srcOrd="2" destOrd="0" parTransId="{7091F6C4-A0C9-4786-9903-6CEEB991E882}" sibTransId="{3A748D41-BB99-4ABE-81E5-1364B835A1F2}"/>
    <dgm:cxn modelId="{3A0A7028-F9B4-4E71-8D3E-E35832E6C720}" type="presOf" srcId="{B1DAF44E-4278-4834-8427-1D5D8D923BA9}" destId="{7FDEF403-76F6-4421-A23F-6AD3D09FA7BD}" srcOrd="0" destOrd="0" presId="urn:microsoft.com/office/officeart/2005/8/layout/radial5"/>
    <dgm:cxn modelId="{FE8852E4-9241-4ADE-B727-607E21F0E189}" type="presOf" srcId="{12E021DE-E22C-4261-835D-2CA718F59C9A}" destId="{7C500790-5FB2-4E9D-8232-BB04F7E2414F}" srcOrd="0" destOrd="0" presId="urn:microsoft.com/office/officeart/2005/8/layout/radial5"/>
    <dgm:cxn modelId="{83A9FC41-1955-45F1-83FD-0FA964126420}" type="presParOf" srcId="{4AE7A98E-129E-4EDE-A414-25E2E59C7129}" destId="{7C500790-5FB2-4E9D-8232-BB04F7E2414F}" srcOrd="0" destOrd="0" presId="urn:microsoft.com/office/officeart/2005/8/layout/radial5"/>
    <dgm:cxn modelId="{11DE507A-8B35-4A5B-8AE2-2A666D128E86}" type="presParOf" srcId="{4AE7A98E-129E-4EDE-A414-25E2E59C7129}" destId="{47753A8E-5131-4113-B308-6065CE16A7A0}" srcOrd="1" destOrd="0" presId="urn:microsoft.com/office/officeart/2005/8/layout/radial5"/>
    <dgm:cxn modelId="{58FDCFC6-DA8C-4218-B491-F65B2038F4A4}" type="presParOf" srcId="{47753A8E-5131-4113-B308-6065CE16A7A0}" destId="{2B26C636-F7A2-4073-AE1D-FDFFA709559C}" srcOrd="0" destOrd="0" presId="urn:microsoft.com/office/officeart/2005/8/layout/radial5"/>
    <dgm:cxn modelId="{38EA7EF0-D77E-4BEF-A091-696A304A13CE}" type="presParOf" srcId="{4AE7A98E-129E-4EDE-A414-25E2E59C7129}" destId="{C1B8E016-95CB-42B1-8177-8CFB83CA6949}" srcOrd="2" destOrd="0" presId="urn:microsoft.com/office/officeart/2005/8/layout/radial5"/>
    <dgm:cxn modelId="{3432419C-64B0-4C5A-8A6A-AE4F0ABFC388}" type="presParOf" srcId="{4AE7A98E-129E-4EDE-A414-25E2E59C7129}" destId="{FF0B6525-578B-4DF1-BB4A-41B78261CF30}" srcOrd="3" destOrd="0" presId="urn:microsoft.com/office/officeart/2005/8/layout/radial5"/>
    <dgm:cxn modelId="{E6E101CE-00DF-40FA-B1B3-5B9044F40469}" type="presParOf" srcId="{FF0B6525-578B-4DF1-BB4A-41B78261CF30}" destId="{4D749186-68B2-433F-A267-EE97137EDA79}" srcOrd="0" destOrd="0" presId="urn:microsoft.com/office/officeart/2005/8/layout/radial5"/>
    <dgm:cxn modelId="{ED67E4DC-6B6A-4B73-B451-214976931747}" type="presParOf" srcId="{4AE7A98E-129E-4EDE-A414-25E2E59C7129}" destId="{44F37039-C110-4DFF-91E7-8F304D6BF46F}" srcOrd="4" destOrd="0" presId="urn:microsoft.com/office/officeart/2005/8/layout/radial5"/>
    <dgm:cxn modelId="{31C4373A-9DE1-4B92-B3DF-5AE97674C466}" type="presParOf" srcId="{4AE7A98E-129E-4EDE-A414-25E2E59C7129}" destId="{3B6ECFA4-F17D-4B1D-AAB9-E4F5EA5D5D4A}" srcOrd="5" destOrd="0" presId="urn:microsoft.com/office/officeart/2005/8/layout/radial5"/>
    <dgm:cxn modelId="{4207C1DE-50E7-48A1-9F79-1E2AD549214F}" type="presParOf" srcId="{3B6ECFA4-F17D-4B1D-AAB9-E4F5EA5D5D4A}" destId="{6AA98AB1-ED36-49F3-B189-07ACC9AAD188}" srcOrd="0" destOrd="0" presId="urn:microsoft.com/office/officeart/2005/8/layout/radial5"/>
    <dgm:cxn modelId="{E8AAD738-25DF-4961-8ED2-CF3DE8B60E66}" type="presParOf" srcId="{4AE7A98E-129E-4EDE-A414-25E2E59C7129}" destId="{FCD26EC4-2F02-4626-9EE9-8FA714F5186B}" srcOrd="6" destOrd="0" presId="urn:microsoft.com/office/officeart/2005/8/layout/radial5"/>
    <dgm:cxn modelId="{E9A1D089-56C8-40A7-A813-5192DEF9B1E7}" type="presParOf" srcId="{4AE7A98E-129E-4EDE-A414-25E2E59C7129}" destId="{C2C78608-EBEF-4D1E-9A2A-CA9166AF0A37}" srcOrd="7" destOrd="0" presId="urn:microsoft.com/office/officeart/2005/8/layout/radial5"/>
    <dgm:cxn modelId="{98122CBF-5588-488E-8376-97B87234C84C}" type="presParOf" srcId="{C2C78608-EBEF-4D1E-9A2A-CA9166AF0A37}" destId="{D8675F94-4F37-4A5B-B198-E3E5112D5815}" srcOrd="0" destOrd="0" presId="urn:microsoft.com/office/officeart/2005/8/layout/radial5"/>
    <dgm:cxn modelId="{CCAB2475-D496-4769-8785-DB504604E1A5}" type="presParOf" srcId="{4AE7A98E-129E-4EDE-A414-25E2E59C7129}" destId="{7FDEF403-76F6-4421-A23F-6AD3D09FA7B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00790-5FB2-4E9D-8232-BB04F7E2414F}">
      <dsp:nvSpPr>
        <dsp:cNvPr id="0" name=""/>
        <dsp:cNvSpPr/>
      </dsp:nvSpPr>
      <dsp:spPr>
        <a:xfrm>
          <a:off x="3024336" y="2016225"/>
          <a:ext cx="2448270" cy="20882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Акакий Акакиевич </a:t>
          </a:r>
          <a:r>
            <a:rPr lang="ru-RU" sz="2300" kern="1200" dirty="0" err="1" smtClean="0"/>
            <a:t>Башмачкин</a:t>
          </a:r>
          <a:endParaRPr lang="ru-RU" sz="2300" kern="1200" dirty="0"/>
        </a:p>
      </dsp:txBody>
      <dsp:txXfrm>
        <a:off x="3382877" y="2322039"/>
        <a:ext cx="1731188" cy="1476601"/>
      </dsp:txXfrm>
    </dsp:sp>
    <dsp:sp modelId="{47753A8E-5131-4113-B308-6065CE16A7A0}">
      <dsp:nvSpPr>
        <dsp:cNvPr id="0" name=""/>
        <dsp:cNvSpPr/>
      </dsp:nvSpPr>
      <dsp:spPr>
        <a:xfrm rot="16200000">
          <a:off x="4141445" y="1546685"/>
          <a:ext cx="214053" cy="547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173553" y="1688257"/>
        <a:ext cx="149837" cy="328394"/>
      </dsp:txXfrm>
    </dsp:sp>
    <dsp:sp modelId="{C1B8E016-95CB-42B1-8177-8CFB83CA6949}">
      <dsp:nvSpPr>
        <dsp:cNvPr id="0" name=""/>
        <dsp:cNvSpPr/>
      </dsp:nvSpPr>
      <dsp:spPr>
        <a:xfrm>
          <a:off x="3443585" y="2578"/>
          <a:ext cx="1609772" cy="1609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679331" y="238324"/>
        <a:ext cx="1138280" cy="1138280"/>
      </dsp:txXfrm>
    </dsp:sp>
    <dsp:sp modelId="{FF0B6525-578B-4DF1-BB4A-41B78261CF30}">
      <dsp:nvSpPr>
        <dsp:cNvPr id="0" name=""/>
        <dsp:cNvSpPr/>
      </dsp:nvSpPr>
      <dsp:spPr>
        <a:xfrm rot="21575214">
          <a:off x="5703737" y="2774178"/>
          <a:ext cx="556950" cy="547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703739" y="2884234"/>
        <a:ext cx="392753" cy="328394"/>
      </dsp:txXfrm>
    </dsp:sp>
    <dsp:sp modelId="{44F37039-C110-4DFF-91E7-8F304D6BF46F}">
      <dsp:nvSpPr>
        <dsp:cNvPr id="0" name=""/>
        <dsp:cNvSpPr/>
      </dsp:nvSpPr>
      <dsp:spPr>
        <a:xfrm>
          <a:off x="6523365" y="2233248"/>
          <a:ext cx="1609772" cy="1609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6759111" y="2468994"/>
        <a:ext cx="1138280" cy="1138280"/>
      </dsp:txXfrm>
    </dsp:sp>
    <dsp:sp modelId="{3B6ECFA4-F17D-4B1D-AAB9-E4F5EA5D5D4A}">
      <dsp:nvSpPr>
        <dsp:cNvPr id="0" name=""/>
        <dsp:cNvSpPr/>
      </dsp:nvSpPr>
      <dsp:spPr>
        <a:xfrm rot="5380480">
          <a:off x="4147801" y="4027922"/>
          <a:ext cx="215436" cy="547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179933" y="4105071"/>
        <a:ext cx="150805" cy="328394"/>
      </dsp:txXfrm>
    </dsp:sp>
    <dsp:sp modelId="{FCD26EC4-2F02-4626-9EE9-8FA714F5186B}">
      <dsp:nvSpPr>
        <dsp:cNvPr id="0" name=""/>
        <dsp:cNvSpPr/>
      </dsp:nvSpPr>
      <dsp:spPr>
        <a:xfrm>
          <a:off x="3456392" y="4510907"/>
          <a:ext cx="1609772" cy="1609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3692138" y="4746653"/>
        <a:ext cx="1138280" cy="1138280"/>
      </dsp:txXfrm>
    </dsp:sp>
    <dsp:sp modelId="{C2C78608-EBEF-4D1E-9A2A-CA9166AF0A37}">
      <dsp:nvSpPr>
        <dsp:cNvPr id="0" name=""/>
        <dsp:cNvSpPr/>
      </dsp:nvSpPr>
      <dsp:spPr>
        <a:xfrm rot="10735119">
          <a:off x="2140845" y="2820565"/>
          <a:ext cx="624617" cy="547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305027" y="2928480"/>
        <a:ext cx="460420" cy="328394"/>
      </dsp:txXfrm>
    </dsp:sp>
    <dsp:sp modelId="{7FDEF403-76F6-4421-A23F-6AD3D09FA7BD}">
      <dsp:nvSpPr>
        <dsp:cNvPr id="0" name=""/>
        <dsp:cNvSpPr/>
      </dsp:nvSpPr>
      <dsp:spPr>
        <a:xfrm>
          <a:off x="236693" y="2315984"/>
          <a:ext cx="1609772" cy="1609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472439" y="2551730"/>
        <a:ext cx="1138280" cy="1138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Образ «маленького человека»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Повесть Н.В. Гоголя «Шинель»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9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208912" cy="400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i="1" dirty="0">
                <a:solidFill>
                  <a:prstClr val="white"/>
                </a:solidFill>
              </a:rPr>
              <a:t>Маленький человек </a:t>
            </a:r>
            <a:r>
              <a:rPr lang="ru-RU" sz="2400" dirty="0">
                <a:solidFill>
                  <a:prstClr val="white"/>
                </a:solidFill>
              </a:rPr>
              <a:t>– это тип литературного героя, который возник в русской литературе с появлением реализма, то есть в 20-30 годах XIX века. Это человек невысокого социального положения и происхождения, не одарённый выдающимися способностями, не отличающийся силой характера, но при этом добрый, никому не делающий зла, безобидный. </a:t>
            </a:r>
          </a:p>
        </p:txBody>
      </p:sp>
    </p:spTree>
    <p:extLst>
      <p:ext uri="{BB962C8B-B14F-4D97-AF65-F5344CB8AC3E}">
        <p14:creationId xmlns:p14="http://schemas.microsoft.com/office/powerpoint/2010/main" val="13346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anarchistintheworld.altervista.org/wp-content/uploads/2014/06/Fedor_Dostoevsk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2750069" cy="314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5709" y="1052736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2800" dirty="0" smtClean="0"/>
              <a:t>Бедные люди»</a:t>
            </a:r>
          </a:p>
          <a:p>
            <a:endParaRPr lang="ru-RU" sz="2800" dirty="0"/>
          </a:p>
          <a:p>
            <a:r>
              <a:rPr lang="ru-RU" sz="2800" dirty="0" smtClean="0"/>
              <a:t>«Двойник»</a:t>
            </a:r>
            <a:endParaRPr lang="ru-RU" sz="2800" dirty="0"/>
          </a:p>
        </p:txBody>
      </p:sp>
      <p:pic>
        <p:nvPicPr>
          <p:cNvPr id="6" name="Picture 2" descr="http://static.skynetblogs.be/media/133403/dyn008_original_285_249_pjpeg_2535747_122e94470941080ba68b7809d4ae8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3027662" cy="318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4195778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>
                <a:solidFill>
                  <a:prstClr val="white"/>
                </a:solidFill>
              </a:rPr>
              <a:t>Владимир Семенович Маканин, «</a:t>
            </a:r>
            <a:r>
              <a:rPr lang="ru-RU" sz="2800" i="1">
                <a:solidFill>
                  <a:prstClr val="white"/>
                </a:solidFill>
              </a:rPr>
              <a:t>Андеграунд, или герой нашего времени»</a:t>
            </a:r>
            <a:endParaRPr lang="ru-RU" sz="28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4format.ru/index_pic.php?data=photos/421f6c64.jpg&amp;percenta=1.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1" y="632729"/>
            <a:ext cx="7841196" cy="51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1348" y="5840496"/>
            <a:ext cx="743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Б.М. Кустодиев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612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iteratura5.narod.ru/gogol_brodsk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80648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eb-web.ru/feb/litnas/pictures/l58-54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8871"/>
            <a:ext cx="373887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iteratura5.narod.ru/kukryniksy_schine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8871"/>
            <a:ext cx="3487585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5845037"/>
            <a:ext cx="440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Кукрыниксы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02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kino-teatr.ru/movie/kadr/7996/5819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www.kino-teatr.ru/movie/kadr/7996/581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3"/>
            <a:ext cx="4099458" cy="275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1864" y="90872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«Шинель» (1926, Г. Козинцев, Л. </a:t>
            </a:r>
            <a:r>
              <a:rPr lang="ru-RU" sz="3200" dirty="0" err="1" smtClean="0"/>
              <a:t>Трауберг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8198" name="Picture 6" descr="http://www.moova.ru/_nw/203/13577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63" y="3573016"/>
            <a:ext cx="4245269" cy="2871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14908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«Шинель» (1959, А. Баталов)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257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931" y="404664"/>
            <a:ext cx="72728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Снимаем кино:</a:t>
            </a:r>
          </a:p>
          <a:p>
            <a:pPr algn="ctr"/>
            <a:endParaRPr lang="ru-RU" sz="4000" i="1" dirty="0"/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3200" i="1" dirty="0" smtClean="0"/>
              <a:t>Место действия (район Петербурга)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3200" i="1" dirty="0" smtClean="0"/>
              <a:t>Актер на главную роль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3200" i="1" dirty="0" smtClean="0"/>
              <a:t>Актер на роль «значительного лица»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3200" i="1" dirty="0" smtClean="0"/>
              <a:t>Финал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6452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231548"/>
              </p:ext>
            </p:extLst>
          </p:nvPr>
        </p:nvGraphicFramePr>
        <p:xfrm>
          <a:off x="827584" y="2060848"/>
          <a:ext cx="777686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67361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r>
                        <a:rPr lang="ru-RU" sz="2800" baseline="0" dirty="0" smtClean="0"/>
                        <a:t> (плюс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 (минус)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интересно</a:t>
                      </a:r>
                      <a:endParaRPr lang="ru-RU" sz="2800" dirty="0"/>
                    </a:p>
                  </a:txBody>
                  <a:tcPr/>
                </a:tc>
              </a:tr>
              <a:tr h="11265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4417" y="1124744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/>
              <a:t>Домашнее задание:</a:t>
            </a:r>
          </a:p>
          <a:p>
            <a:endParaRPr lang="ru-RU" sz="2400" dirty="0"/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- </a:t>
            </a:r>
            <a:r>
              <a:rPr lang="ru-RU" sz="2400" b="1" dirty="0" smtClean="0"/>
              <a:t>Написать письмо Акакию Акакиевичу</a:t>
            </a:r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 smtClean="0"/>
              <a:t>- Написать рассказ о «маленьком  человеке» в современном обществе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4417" y="4581128"/>
            <a:ext cx="745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* Один вариант на выбор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49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«Петербургские повести» (1830-е – 1840-е гг.) </a:t>
            </a:r>
            <a:endParaRPr lang="ru-RU" sz="4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«Невский проспект»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«Нос»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«Портрет»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/>
              <a:t>«Шинель»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«Коляска»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«Записки сумасшедшего»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«Рим»</a:t>
            </a:r>
            <a:endParaRPr lang="ru-RU" sz="2400" dirty="0"/>
          </a:p>
        </p:txBody>
      </p:sp>
      <p:pic>
        <p:nvPicPr>
          <p:cNvPr id="1026" name="Picture 2" descr="http://xdfylc222.com/images/55d870c583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88011"/>
            <a:ext cx="3248648" cy="4253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20505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39859063"/>
              </p:ext>
            </p:extLst>
          </p:nvPr>
        </p:nvGraphicFramePr>
        <p:xfrm>
          <a:off x="395536" y="404664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0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«Итак</a:t>
            </a:r>
            <a:r>
              <a:rPr lang="ru-RU" sz="2400" dirty="0"/>
              <a:t>, в одном департаменте служил один чиновник; чиновник нельзя сказать чтобы очень замечательный, низенького роста, несколько рябоват, несколько рыжеват, несколько даже на вид подслеповат, с небольшой лысиной на лбу, с морщинами по обеим сторонам щек и цветом лица что называется геморроидальным… Что ж делать! виноват петербургский климат. Что касается до чина (ибо у нас прежде всего нужно объявить чин), то он был то, что называют вечный титулярный советник, над которым, как известно, </a:t>
            </a:r>
            <a:r>
              <a:rPr lang="ru-RU" sz="2400" dirty="0" err="1"/>
              <a:t>натрунились</a:t>
            </a:r>
            <a:r>
              <a:rPr lang="ru-RU" sz="2400" dirty="0"/>
              <a:t> и </a:t>
            </a:r>
            <a:r>
              <a:rPr lang="ru-RU" sz="2400" dirty="0" err="1"/>
              <a:t>наострились</a:t>
            </a:r>
            <a:r>
              <a:rPr lang="ru-RU" sz="2400" dirty="0"/>
              <a:t> вдоволь разные писатели, имеющие похвальное обыкновенье налегать на тех, которые не могут </a:t>
            </a:r>
            <a:r>
              <a:rPr lang="ru-RU" sz="2400" dirty="0" smtClean="0"/>
              <a:t>кусаться».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00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«Когда </a:t>
            </a:r>
            <a:r>
              <a:rPr lang="ru-RU" sz="2400" dirty="0"/>
              <a:t>и в какое время он поступил в департамент и кто определил его, этого никто не мог припомнить. Сколько ни переменялось директоров и всяких начальников, его видели всё на одном и том же месте, в том же положении, в той же самой должности, тем же чиновником для письма, так что потом уверились, что он, видно, так и родился на свет уже совершенно готовым, в вицмундире и с лысиной на голове. В департаменте не оказывалось к нему никакого уважения. Сторожа не только не вставали с мест, когда он проходил, но даже не глядели на него, как будто бы через приемную пролетела простая муха. Начальники поступали с ним как-то </a:t>
            </a:r>
            <a:r>
              <a:rPr lang="ru-RU" sz="2400" dirty="0" smtClean="0"/>
              <a:t>холодно-деспотически».</a:t>
            </a: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16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522" y="83671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«Молодые </a:t>
            </a:r>
            <a:r>
              <a:rPr lang="ru-RU" sz="2400" dirty="0"/>
              <a:t>чиновники подсмеивались и острились над ним, во сколько хватало канцелярского остроумия, рассказывали тут же пред ним разные составленные про него истории; </a:t>
            </a:r>
            <a:r>
              <a:rPr lang="en-US" sz="2400" dirty="0" smtClean="0"/>
              <a:t>&lt;…&gt; </a:t>
            </a:r>
            <a:r>
              <a:rPr lang="ru-RU" sz="2400" dirty="0" smtClean="0"/>
              <a:t>Но </a:t>
            </a:r>
            <a:r>
              <a:rPr lang="ru-RU" sz="2400" dirty="0"/>
              <a:t>ни одного слова не отвечал на это Акакий Акакиевич, как будто бы никого и не было перед ним; это не имело даже влияния на занятия его: среди всех этих докук он не делал ни одной ошибки в письме. Только если уж слишком была невыносима шутка, когда толкали его под руку, мешая заниматься своим делом, он произносил: «Оставьте меня, зачем вы меня обижаете?» И что-то странное заключалось в словах и в голосе, с каким они были произнесены. В нем слышалось что-то такое преклоняющее на жалость </a:t>
            </a:r>
            <a:r>
              <a:rPr lang="ru-RU" sz="2400" dirty="0" smtClean="0"/>
              <a:t>…»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51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1340768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«Всё </a:t>
            </a:r>
            <a:r>
              <a:rPr lang="ru-RU" sz="2400" dirty="0"/>
              <a:t>это: шум, говор и толпа людей, – всё это было как-то чудно Акакию Акакиевичу. Он просто не знал, как ему быть, куда деть руки, ноги и всю фигуру свою; наконец подсел он к игравшим, смотрел в карты, засматривал тому и другому в лица и чрез несколько времени начал зевать, чувствовать, что скучно, тем более что уж давно наступило то время, в которое он, по обыкновению, ложился </a:t>
            </a:r>
            <a:r>
              <a:rPr lang="ru-RU" sz="2400" dirty="0" smtClean="0"/>
              <a:t>спать».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89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«И </a:t>
            </a:r>
            <a:r>
              <a:rPr lang="ru-RU" sz="2400" dirty="0"/>
              <a:t>Петербург остался без Акакия Акакиевича, как будто бы в нем его и никогда не было. Исчезло и скрылось существо, никем не защищенное, никому не дорогое, ни для кого не </a:t>
            </a:r>
            <a:r>
              <a:rPr lang="ru-RU" sz="2400" dirty="0" smtClean="0"/>
              <a:t>интересное </a:t>
            </a:r>
            <a:r>
              <a:rPr lang="en-US" sz="2400" dirty="0" smtClean="0"/>
              <a:t>&lt;…&gt;.</a:t>
            </a:r>
            <a:endParaRPr lang="ru-RU" sz="2400" dirty="0" smtClean="0"/>
          </a:p>
          <a:p>
            <a:pPr algn="just"/>
            <a:r>
              <a:rPr lang="ru-RU" sz="2400" dirty="0"/>
              <a:t>Несколько дней после его смерти послан был к нему на квартиру из департамента сторож, с приказанием немедленно явиться: начальник-де требует; но сторож должен был возвратиться ни с чем, давши отчет, что не может больше </a:t>
            </a:r>
            <a:r>
              <a:rPr lang="ru-RU" sz="2400" dirty="0" err="1"/>
              <a:t>придти</a:t>
            </a:r>
            <a:r>
              <a:rPr lang="ru-RU" sz="2400" dirty="0"/>
              <a:t>, и на запрос «почему?» выразился словами: «Да так, уж он умер, четвертого дня похоронили». Таким образом узнали в департаменте о смерти Акакия Акакиевича, и на другой день уже на его месте сидел новый чиновник, гораздо выше ростом и выставлявший буквы уже не таким прямым почерком, а гораздо наклоннее и </a:t>
            </a:r>
            <a:r>
              <a:rPr lang="ru-RU" sz="2400" dirty="0" smtClean="0"/>
              <a:t>косее».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34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</TotalTime>
  <Words>720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Повесть Н.В. Гоголя «Шинель»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Повесть Н.В. Гоголя «Шинель»</dc:title>
  <dc:creator>Анна</dc:creator>
  <cp:lastModifiedBy>Анна</cp:lastModifiedBy>
  <cp:revision>17</cp:revision>
  <dcterms:created xsi:type="dcterms:W3CDTF">2015-11-19T16:30:41Z</dcterms:created>
  <dcterms:modified xsi:type="dcterms:W3CDTF">2015-12-27T16:46:03Z</dcterms:modified>
</cp:coreProperties>
</file>