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59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27315C-7164-43DA-828B-FB1D33126F05}" type="doc">
      <dgm:prSet loTypeId="urn:microsoft.com/office/officeart/2005/8/layout/target3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7A5ECF7-B915-4E71-957D-9B58465570D1}">
      <dgm:prSet phldrT="[Текст]"/>
      <dgm:spPr/>
      <dgm:t>
        <a:bodyPr/>
        <a:lstStyle/>
        <a:p>
          <a:r>
            <a:rPr lang="ru-RU" dirty="0" smtClean="0"/>
            <a:t>  химия-часть естествознания</a:t>
          </a:r>
          <a:endParaRPr lang="ru-RU" dirty="0"/>
        </a:p>
      </dgm:t>
    </dgm:pt>
    <dgm:pt modelId="{E24E79ED-1F29-4197-B3E4-7C6A4A96BDF2}" type="parTrans" cxnId="{C0946B63-87D4-4EF9-BB9D-E9648036ED82}">
      <dgm:prSet/>
      <dgm:spPr/>
      <dgm:t>
        <a:bodyPr/>
        <a:lstStyle/>
        <a:p>
          <a:endParaRPr lang="ru-RU"/>
        </a:p>
      </dgm:t>
    </dgm:pt>
    <dgm:pt modelId="{094E756F-FAAA-49B3-A0A2-329541ED0311}" type="sibTrans" cxnId="{C0946B63-87D4-4EF9-BB9D-E9648036ED82}">
      <dgm:prSet/>
      <dgm:spPr/>
      <dgm:t>
        <a:bodyPr/>
        <a:lstStyle/>
        <a:p>
          <a:endParaRPr lang="ru-RU"/>
        </a:p>
      </dgm:t>
    </dgm:pt>
    <dgm:pt modelId="{DAEBADF2-F4E4-4E20-80D5-76E862D931A5}">
      <dgm:prSet phldrT="[Текст]"/>
      <dgm:spPr/>
      <dgm:t>
        <a:bodyPr/>
        <a:lstStyle/>
        <a:p>
          <a:r>
            <a:rPr lang="ru-RU" dirty="0" smtClean="0"/>
            <a:t>Познание живой природы</a:t>
          </a:r>
          <a:endParaRPr lang="ru-RU" dirty="0"/>
        </a:p>
      </dgm:t>
    </dgm:pt>
    <dgm:pt modelId="{6DEAD11A-B511-4A74-B7A9-A97CCAA882D1}" type="parTrans" cxnId="{AEF7BE22-86B2-444A-A516-ED3F1FE54A26}">
      <dgm:prSet/>
      <dgm:spPr/>
      <dgm:t>
        <a:bodyPr/>
        <a:lstStyle/>
        <a:p>
          <a:endParaRPr lang="ru-RU"/>
        </a:p>
      </dgm:t>
    </dgm:pt>
    <dgm:pt modelId="{30EF33F7-108B-45D7-AC80-C46105B8E547}" type="sibTrans" cxnId="{AEF7BE22-86B2-444A-A516-ED3F1FE54A26}">
      <dgm:prSet/>
      <dgm:spPr/>
      <dgm:t>
        <a:bodyPr/>
        <a:lstStyle/>
        <a:p>
          <a:endParaRPr lang="ru-RU"/>
        </a:p>
      </dgm:t>
    </dgm:pt>
    <dgm:pt modelId="{E4AAFBCD-CC5F-4978-8808-B845CA2525A1}">
      <dgm:prSet phldrT="[Текст]"/>
      <dgm:spPr/>
      <dgm:t>
        <a:bodyPr/>
        <a:lstStyle/>
        <a:p>
          <a:r>
            <a:rPr lang="ru-RU" dirty="0" smtClean="0"/>
            <a:t>Познание неживой природы</a:t>
          </a:r>
          <a:endParaRPr lang="ru-RU" dirty="0"/>
        </a:p>
      </dgm:t>
    </dgm:pt>
    <dgm:pt modelId="{C3E15751-ED0C-487F-AE75-5E61AD785586}" type="parTrans" cxnId="{AC7DF7BB-1386-48A4-8C97-CBED44EF1A14}">
      <dgm:prSet/>
      <dgm:spPr/>
      <dgm:t>
        <a:bodyPr/>
        <a:lstStyle/>
        <a:p>
          <a:endParaRPr lang="ru-RU"/>
        </a:p>
      </dgm:t>
    </dgm:pt>
    <dgm:pt modelId="{17F3A596-A3B8-45E0-8943-A5BE04201BB5}" type="sibTrans" cxnId="{AC7DF7BB-1386-48A4-8C97-CBED44EF1A14}">
      <dgm:prSet/>
      <dgm:spPr/>
      <dgm:t>
        <a:bodyPr/>
        <a:lstStyle/>
        <a:p>
          <a:endParaRPr lang="ru-RU"/>
        </a:p>
      </dgm:t>
    </dgm:pt>
    <dgm:pt modelId="{26EA6DD6-5B67-49B2-A14D-A310840C731C}" type="pres">
      <dgm:prSet presAssocID="{D327315C-7164-43DA-828B-FB1D33126F0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426A05-8232-4AB8-B940-85D329478A64}" type="pres">
      <dgm:prSet presAssocID="{47A5ECF7-B915-4E71-957D-9B58465570D1}" presName="circle1" presStyleLbl="node1" presStyleIdx="0" presStyleCnt="3"/>
      <dgm:spPr/>
    </dgm:pt>
    <dgm:pt modelId="{8241B124-5D98-4B6B-A405-962A8462AF7A}" type="pres">
      <dgm:prSet presAssocID="{47A5ECF7-B915-4E71-957D-9B58465570D1}" presName="space" presStyleCnt="0"/>
      <dgm:spPr/>
    </dgm:pt>
    <dgm:pt modelId="{9299022A-6F4E-4A3B-8466-940FE8DF9E19}" type="pres">
      <dgm:prSet presAssocID="{47A5ECF7-B915-4E71-957D-9B58465570D1}" presName="rect1" presStyleLbl="alignAcc1" presStyleIdx="0" presStyleCnt="3"/>
      <dgm:spPr/>
      <dgm:t>
        <a:bodyPr/>
        <a:lstStyle/>
        <a:p>
          <a:endParaRPr lang="ru-RU"/>
        </a:p>
      </dgm:t>
    </dgm:pt>
    <dgm:pt modelId="{6D511043-CBC6-4C0A-8BB4-5A9C694A781B}" type="pres">
      <dgm:prSet presAssocID="{DAEBADF2-F4E4-4E20-80D5-76E862D931A5}" presName="vertSpace2" presStyleLbl="node1" presStyleIdx="0" presStyleCnt="3"/>
      <dgm:spPr/>
    </dgm:pt>
    <dgm:pt modelId="{EABE9E73-D01E-4422-919B-94F07FBD076E}" type="pres">
      <dgm:prSet presAssocID="{DAEBADF2-F4E4-4E20-80D5-76E862D931A5}" presName="circle2" presStyleLbl="node1" presStyleIdx="1" presStyleCnt="3"/>
      <dgm:spPr/>
    </dgm:pt>
    <dgm:pt modelId="{BDABFFF0-F793-4BB4-AAB7-E1087F40D727}" type="pres">
      <dgm:prSet presAssocID="{DAEBADF2-F4E4-4E20-80D5-76E862D931A5}" presName="rect2" presStyleLbl="alignAcc1" presStyleIdx="1" presStyleCnt="3"/>
      <dgm:spPr/>
      <dgm:t>
        <a:bodyPr/>
        <a:lstStyle/>
        <a:p>
          <a:endParaRPr lang="ru-RU"/>
        </a:p>
      </dgm:t>
    </dgm:pt>
    <dgm:pt modelId="{CFC7ABDD-9C2C-4AAA-AAA1-3450ECF019EB}" type="pres">
      <dgm:prSet presAssocID="{E4AAFBCD-CC5F-4978-8808-B845CA2525A1}" presName="vertSpace3" presStyleLbl="node1" presStyleIdx="1" presStyleCnt="3"/>
      <dgm:spPr/>
    </dgm:pt>
    <dgm:pt modelId="{931F0A24-9149-4281-AB2C-4BE52FDE1941}" type="pres">
      <dgm:prSet presAssocID="{E4AAFBCD-CC5F-4978-8808-B845CA2525A1}" presName="circle3" presStyleLbl="node1" presStyleIdx="2" presStyleCnt="3"/>
      <dgm:spPr/>
    </dgm:pt>
    <dgm:pt modelId="{3EE43629-1E75-4295-B3F1-17895A4AF0CD}" type="pres">
      <dgm:prSet presAssocID="{E4AAFBCD-CC5F-4978-8808-B845CA2525A1}" presName="rect3" presStyleLbl="alignAcc1" presStyleIdx="2" presStyleCnt="3"/>
      <dgm:spPr/>
      <dgm:t>
        <a:bodyPr/>
        <a:lstStyle/>
        <a:p>
          <a:endParaRPr lang="ru-RU"/>
        </a:p>
      </dgm:t>
    </dgm:pt>
    <dgm:pt modelId="{B52413D1-354F-4937-8462-00065C16101D}" type="pres">
      <dgm:prSet presAssocID="{47A5ECF7-B915-4E71-957D-9B58465570D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3C1DF-026B-4EE9-9A99-BA609A0A2C8F}" type="pres">
      <dgm:prSet presAssocID="{DAEBADF2-F4E4-4E20-80D5-76E862D931A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C703A-0816-4134-A872-6556D304D114}" type="pres">
      <dgm:prSet presAssocID="{E4AAFBCD-CC5F-4978-8808-B845CA2525A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944BD6-5BF6-44BC-B7E6-D20103036989}" type="presOf" srcId="{DAEBADF2-F4E4-4E20-80D5-76E862D931A5}" destId="{BDABFFF0-F793-4BB4-AAB7-E1087F40D727}" srcOrd="0" destOrd="0" presId="urn:microsoft.com/office/officeart/2005/8/layout/target3"/>
    <dgm:cxn modelId="{23CBD7A1-887E-438F-8857-32EED4A70359}" type="presOf" srcId="{47A5ECF7-B915-4E71-957D-9B58465570D1}" destId="{B52413D1-354F-4937-8462-00065C16101D}" srcOrd="1" destOrd="0" presId="urn:microsoft.com/office/officeart/2005/8/layout/target3"/>
    <dgm:cxn modelId="{35444B34-0D1D-4731-ADB1-FFA8467F38DB}" type="presOf" srcId="{DAEBADF2-F4E4-4E20-80D5-76E862D931A5}" destId="{5003C1DF-026B-4EE9-9A99-BA609A0A2C8F}" srcOrd="1" destOrd="0" presId="urn:microsoft.com/office/officeart/2005/8/layout/target3"/>
    <dgm:cxn modelId="{C0946B63-87D4-4EF9-BB9D-E9648036ED82}" srcId="{D327315C-7164-43DA-828B-FB1D33126F05}" destId="{47A5ECF7-B915-4E71-957D-9B58465570D1}" srcOrd="0" destOrd="0" parTransId="{E24E79ED-1F29-4197-B3E4-7C6A4A96BDF2}" sibTransId="{094E756F-FAAA-49B3-A0A2-329541ED0311}"/>
    <dgm:cxn modelId="{AC7DF7BB-1386-48A4-8C97-CBED44EF1A14}" srcId="{D327315C-7164-43DA-828B-FB1D33126F05}" destId="{E4AAFBCD-CC5F-4978-8808-B845CA2525A1}" srcOrd="2" destOrd="0" parTransId="{C3E15751-ED0C-487F-AE75-5E61AD785586}" sibTransId="{17F3A596-A3B8-45E0-8943-A5BE04201BB5}"/>
    <dgm:cxn modelId="{AEF7BE22-86B2-444A-A516-ED3F1FE54A26}" srcId="{D327315C-7164-43DA-828B-FB1D33126F05}" destId="{DAEBADF2-F4E4-4E20-80D5-76E862D931A5}" srcOrd="1" destOrd="0" parTransId="{6DEAD11A-B511-4A74-B7A9-A97CCAA882D1}" sibTransId="{30EF33F7-108B-45D7-AC80-C46105B8E547}"/>
    <dgm:cxn modelId="{8FE770D6-51CF-4668-BE30-137A6E4E1E95}" type="presOf" srcId="{E4AAFBCD-CC5F-4978-8808-B845CA2525A1}" destId="{BAEC703A-0816-4134-A872-6556D304D114}" srcOrd="1" destOrd="0" presId="urn:microsoft.com/office/officeart/2005/8/layout/target3"/>
    <dgm:cxn modelId="{87BEBDD9-574F-44D2-B6C3-5176FAC554C6}" type="presOf" srcId="{D327315C-7164-43DA-828B-FB1D33126F05}" destId="{26EA6DD6-5B67-49B2-A14D-A310840C731C}" srcOrd="0" destOrd="0" presId="urn:microsoft.com/office/officeart/2005/8/layout/target3"/>
    <dgm:cxn modelId="{7262EC56-6A0A-4D0A-A20C-38E67FF97AEE}" type="presOf" srcId="{E4AAFBCD-CC5F-4978-8808-B845CA2525A1}" destId="{3EE43629-1E75-4295-B3F1-17895A4AF0CD}" srcOrd="0" destOrd="0" presId="urn:microsoft.com/office/officeart/2005/8/layout/target3"/>
    <dgm:cxn modelId="{1C61D3AA-C822-4931-BC5D-E40413E76016}" type="presOf" srcId="{47A5ECF7-B915-4E71-957D-9B58465570D1}" destId="{9299022A-6F4E-4A3B-8466-940FE8DF9E19}" srcOrd="0" destOrd="0" presId="urn:microsoft.com/office/officeart/2005/8/layout/target3"/>
    <dgm:cxn modelId="{A86CA1C5-BCF0-46C6-A35C-AB8070036F55}" type="presParOf" srcId="{26EA6DD6-5B67-49B2-A14D-A310840C731C}" destId="{81426A05-8232-4AB8-B940-85D329478A64}" srcOrd="0" destOrd="0" presId="urn:microsoft.com/office/officeart/2005/8/layout/target3"/>
    <dgm:cxn modelId="{E956DFFC-4E42-4E5F-A633-87FBEC66B783}" type="presParOf" srcId="{26EA6DD6-5B67-49B2-A14D-A310840C731C}" destId="{8241B124-5D98-4B6B-A405-962A8462AF7A}" srcOrd="1" destOrd="0" presId="urn:microsoft.com/office/officeart/2005/8/layout/target3"/>
    <dgm:cxn modelId="{AFB1F872-5909-45D3-ACF7-8ECA8EB3017D}" type="presParOf" srcId="{26EA6DD6-5B67-49B2-A14D-A310840C731C}" destId="{9299022A-6F4E-4A3B-8466-940FE8DF9E19}" srcOrd="2" destOrd="0" presId="urn:microsoft.com/office/officeart/2005/8/layout/target3"/>
    <dgm:cxn modelId="{6546C401-5C55-4E33-8121-EBBA41CD145B}" type="presParOf" srcId="{26EA6DD6-5B67-49B2-A14D-A310840C731C}" destId="{6D511043-CBC6-4C0A-8BB4-5A9C694A781B}" srcOrd="3" destOrd="0" presId="urn:microsoft.com/office/officeart/2005/8/layout/target3"/>
    <dgm:cxn modelId="{726B7189-4810-453B-ACE4-5F0FC6E81391}" type="presParOf" srcId="{26EA6DD6-5B67-49B2-A14D-A310840C731C}" destId="{EABE9E73-D01E-4422-919B-94F07FBD076E}" srcOrd="4" destOrd="0" presId="urn:microsoft.com/office/officeart/2005/8/layout/target3"/>
    <dgm:cxn modelId="{7E1946D6-63F4-4CA2-874B-D01D10C9DD5F}" type="presParOf" srcId="{26EA6DD6-5B67-49B2-A14D-A310840C731C}" destId="{BDABFFF0-F793-4BB4-AAB7-E1087F40D727}" srcOrd="5" destOrd="0" presId="urn:microsoft.com/office/officeart/2005/8/layout/target3"/>
    <dgm:cxn modelId="{801E5436-1117-4D0D-AED7-EFF644ACFB24}" type="presParOf" srcId="{26EA6DD6-5B67-49B2-A14D-A310840C731C}" destId="{CFC7ABDD-9C2C-4AAA-AAA1-3450ECF019EB}" srcOrd="6" destOrd="0" presId="urn:microsoft.com/office/officeart/2005/8/layout/target3"/>
    <dgm:cxn modelId="{E886C171-9A3E-4D1E-B0C2-594C1978F09F}" type="presParOf" srcId="{26EA6DD6-5B67-49B2-A14D-A310840C731C}" destId="{931F0A24-9149-4281-AB2C-4BE52FDE1941}" srcOrd="7" destOrd="0" presId="urn:microsoft.com/office/officeart/2005/8/layout/target3"/>
    <dgm:cxn modelId="{231B9A4E-4800-4807-90CA-B7E32577FD3B}" type="presParOf" srcId="{26EA6DD6-5B67-49B2-A14D-A310840C731C}" destId="{3EE43629-1E75-4295-B3F1-17895A4AF0CD}" srcOrd="8" destOrd="0" presId="urn:microsoft.com/office/officeart/2005/8/layout/target3"/>
    <dgm:cxn modelId="{6EE9463D-994D-4E59-B186-E59AABCDA38E}" type="presParOf" srcId="{26EA6DD6-5B67-49B2-A14D-A310840C731C}" destId="{B52413D1-354F-4937-8462-00065C16101D}" srcOrd="9" destOrd="0" presId="urn:microsoft.com/office/officeart/2005/8/layout/target3"/>
    <dgm:cxn modelId="{5A77EA64-6FE8-4185-B6EC-4BBBAAAB5113}" type="presParOf" srcId="{26EA6DD6-5B67-49B2-A14D-A310840C731C}" destId="{5003C1DF-026B-4EE9-9A99-BA609A0A2C8F}" srcOrd="10" destOrd="0" presId="urn:microsoft.com/office/officeart/2005/8/layout/target3"/>
    <dgm:cxn modelId="{64859035-72F7-4E4A-95AA-F1C103A8AD64}" type="presParOf" srcId="{26EA6DD6-5B67-49B2-A14D-A310840C731C}" destId="{BAEC703A-0816-4134-A872-6556D304D114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06AA97-AE78-4E43-8561-01ADD75F8878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B197191-A751-423F-8348-32E554DAF5EA}">
      <dgm:prSet phldrT="[Текст]"/>
      <dgm:spPr/>
      <dgm:t>
        <a:bodyPr/>
        <a:lstStyle/>
        <a:p>
          <a:r>
            <a:rPr lang="ru-RU" dirty="0" smtClean="0"/>
            <a:t>Применение химии</a:t>
          </a:r>
          <a:endParaRPr lang="ru-RU" dirty="0"/>
        </a:p>
      </dgm:t>
    </dgm:pt>
    <dgm:pt modelId="{1CA02FC7-E650-4A7A-872C-1D97FEEFB5D0}" type="parTrans" cxnId="{155C54A5-334A-421B-85D7-D182C65BBF50}">
      <dgm:prSet/>
      <dgm:spPr/>
      <dgm:t>
        <a:bodyPr/>
        <a:lstStyle/>
        <a:p>
          <a:endParaRPr lang="ru-RU"/>
        </a:p>
      </dgm:t>
    </dgm:pt>
    <dgm:pt modelId="{D5C5D276-F2D2-458D-9883-D20E1C3AA661}" type="sibTrans" cxnId="{155C54A5-334A-421B-85D7-D182C65BBF50}">
      <dgm:prSet/>
      <dgm:spPr/>
      <dgm:t>
        <a:bodyPr/>
        <a:lstStyle/>
        <a:p>
          <a:endParaRPr lang="ru-RU"/>
        </a:p>
      </dgm:t>
    </dgm:pt>
    <dgm:pt modelId="{43079B4B-4B5F-4B31-9F8A-D0869466054E}">
      <dgm:prSet phldrT="[Текст]"/>
      <dgm:spPr/>
      <dgm:t>
        <a:bodyPr/>
        <a:lstStyle/>
        <a:p>
          <a:r>
            <a:rPr lang="ru-RU" dirty="0" smtClean="0"/>
            <a:t>Познание живой природы</a:t>
          </a:r>
          <a:endParaRPr lang="ru-RU" dirty="0"/>
        </a:p>
      </dgm:t>
    </dgm:pt>
    <dgm:pt modelId="{1CBA47AF-A515-4D23-9D31-1A6D818BD054}" type="parTrans" cxnId="{C6F17A54-6236-41D1-B34C-3B77DB458F2F}">
      <dgm:prSet/>
      <dgm:spPr/>
      <dgm:t>
        <a:bodyPr/>
        <a:lstStyle/>
        <a:p>
          <a:endParaRPr lang="ru-RU"/>
        </a:p>
      </dgm:t>
    </dgm:pt>
    <dgm:pt modelId="{307CD74F-EBC1-44E6-930F-FF229A67A702}" type="sibTrans" cxnId="{C6F17A54-6236-41D1-B34C-3B77DB458F2F}">
      <dgm:prSet/>
      <dgm:spPr/>
      <dgm:t>
        <a:bodyPr/>
        <a:lstStyle/>
        <a:p>
          <a:endParaRPr lang="ru-RU"/>
        </a:p>
      </dgm:t>
    </dgm:pt>
    <dgm:pt modelId="{8DBE87CF-F492-4B2F-A0E6-0A1955C005A9}">
      <dgm:prSet phldrT="[Текст]"/>
      <dgm:spPr/>
      <dgm:t>
        <a:bodyPr/>
        <a:lstStyle/>
        <a:p>
          <a:r>
            <a:rPr lang="ru-RU" dirty="0" smtClean="0"/>
            <a:t>В промышленности</a:t>
          </a:r>
          <a:endParaRPr lang="ru-RU" dirty="0"/>
        </a:p>
      </dgm:t>
    </dgm:pt>
    <dgm:pt modelId="{B38DD7AC-7859-44BF-A05A-B10DF6CD54E2}" type="parTrans" cxnId="{0F320759-BF19-4780-8821-2BDDB97CE358}">
      <dgm:prSet/>
      <dgm:spPr/>
      <dgm:t>
        <a:bodyPr/>
        <a:lstStyle/>
        <a:p>
          <a:endParaRPr lang="ru-RU"/>
        </a:p>
      </dgm:t>
    </dgm:pt>
    <dgm:pt modelId="{6AABB0E3-411C-4292-92CE-6814A012DF3D}" type="sibTrans" cxnId="{0F320759-BF19-4780-8821-2BDDB97CE358}">
      <dgm:prSet/>
      <dgm:spPr/>
      <dgm:t>
        <a:bodyPr/>
        <a:lstStyle/>
        <a:p>
          <a:endParaRPr lang="ru-RU"/>
        </a:p>
      </dgm:t>
    </dgm:pt>
    <dgm:pt modelId="{1AA65FDA-C060-4FE6-8D77-3C0B50888C40}">
      <dgm:prSet phldrT="[Текст]"/>
      <dgm:spPr/>
      <dgm:t>
        <a:bodyPr/>
        <a:lstStyle/>
        <a:p>
          <a:r>
            <a:rPr lang="ru-RU" dirty="0" smtClean="0"/>
            <a:t>В медицине </a:t>
          </a:r>
          <a:endParaRPr lang="ru-RU" dirty="0"/>
        </a:p>
      </dgm:t>
    </dgm:pt>
    <dgm:pt modelId="{D5405B7D-A4CA-4891-8000-09738E24AACF}" type="parTrans" cxnId="{41E14B67-8382-4239-A1D8-78CD9F8BEB1E}">
      <dgm:prSet/>
      <dgm:spPr/>
      <dgm:t>
        <a:bodyPr/>
        <a:lstStyle/>
        <a:p>
          <a:endParaRPr lang="ru-RU"/>
        </a:p>
      </dgm:t>
    </dgm:pt>
    <dgm:pt modelId="{130859CB-2406-4691-A02A-39B071982993}" type="sibTrans" cxnId="{41E14B67-8382-4239-A1D8-78CD9F8BEB1E}">
      <dgm:prSet/>
      <dgm:spPr/>
      <dgm:t>
        <a:bodyPr/>
        <a:lstStyle/>
        <a:p>
          <a:endParaRPr lang="ru-RU"/>
        </a:p>
      </dgm:t>
    </dgm:pt>
    <dgm:pt modelId="{15BCE51F-87B3-43D9-989D-7FA3FADE8BFD}">
      <dgm:prSet/>
      <dgm:spPr/>
      <dgm:t>
        <a:bodyPr/>
        <a:lstStyle/>
        <a:p>
          <a:r>
            <a:rPr lang="ru-RU" dirty="0" smtClean="0"/>
            <a:t>В сельском хозяйстве</a:t>
          </a:r>
          <a:endParaRPr lang="ru-RU" dirty="0"/>
        </a:p>
      </dgm:t>
    </dgm:pt>
    <dgm:pt modelId="{2B9D870D-C8B9-41BC-8FBF-9A0C7D22F11C}" type="parTrans" cxnId="{8609F9B9-7CDE-4DD5-B000-3DABE05AE31F}">
      <dgm:prSet/>
      <dgm:spPr/>
      <dgm:t>
        <a:bodyPr/>
        <a:lstStyle/>
        <a:p>
          <a:endParaRPr lang="ru-RU"/>
        </a:p>
      </dgm:t>
    </dgm:pt>
    <dgm:pt modelId="{20D42FD4-0235-472F-96BA-EE38F67F5415}" type="sibTrans" cxnId="{8609F9B9-7CDE-4DD5-B000-3DABE05AE31F}">
      <dgm:prSet/>
      <dgm:spPr/>
      <dgm:t>
        <a:bodyPr/>
        <a:lstStyle/>
        <a:p>
          <a:endParaRPr lang="ru-RU"/>
        </a:p>
      </dgm:t>
    </dgm:pt>
    <dgm:pt modelId="{3CFAEDC6-8E07-4E7E-A4E8-F753C5599F75}">
      <dgm:prSet/>
      <dgm:spPr/>
      <dgm:t>
        <a:bodyPr/>
        <a:lstStyle/>
        <a:p>
          <a:r>
            <a:rPr lang="ru-RU" dirty="0" smtClean="0"/>
            <a:t>В быту</a:t>
          </a:r>
          <a:endParaRPr lang="ru-RU" dirty="0"/>
        </a:p>
      </dgm:t>
    </dgm:pt>
    <dgm:pt modelId="{46B996D2-5A03-4C31-B18B-7EC2EEDCECBB}" type="parTrans" cxnId="{B5FBBB0F-354B-4C5F-A4C9-1E8CF6C20081}">
      <dgm:prSet/>
      <dgm:spPr/>
      <dgm:t>
        <a:bodyPr/>
        <a:lstStyle/>
        <a:p>
          <a:endParaRPr lang="ru-RU"/>
        </a:p>
      </dgm:t>
    </dgm:pt>
    <dgm:pt modelId="{B384C8CC-1CCD-4AA6-943C-D50EFF2A4390}" type="sibTrans" cxnId="{B5FBBB0F-354B-4C5F-A4C9-1E8CF6C20081}">
      <dgm:prSet/>
      <dgm:spPr/>
      <dgm:t>
        <a:bodyPr/>
        <a:lstStyle/>
        <a:p>
          <a:endParaRPr lang="ru-RU"/>
        </a:p>
      </dgm:t>
    </dgm:pt>
    <dgm:pt modelId="{3BF14604-A1B6-4018-B68C-95838B9CDE5D}" type="pres">
      <dgm:prSet presAssocID="{3406AA97-AE78-4E43-8561-01ADD75F887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012381-6FB5-4305-ABFA-0DE44E4A8046}" type="pres">
      <dgm:prSet presAssocID="{0B197191-A751-423F-8348-32E554DAF5EA}" presName="root1" presStyleCnt="0"/>
      <dgm:spPr/>
    </dgm:pt>
    <dgm:pt modelId="{A7596708-D31F-4C59-8199-285C7C049A03}" type="pres">
      <dgm:prSet presAssocID="{0B197191-A751-423F-8348-32E554DAF5E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56E0A9-A9CC-4F57-8202-32DD0BAA180E}" type="pres">
      <dgm:prSet presAssocID="{0B197191-A751-423F-8348-32E554DAF5EA}" presName="level2hierChild" presStyleCnt="0"/>
      <dgm:spPr/>
    </dgm:pt>
    <dgm:pt modelId="{4D519153-D429-4B90-8086-B7BFFA3FF5A2}" type="pres">
      <dgm:prSet presAssocID="{1CBA47AF-A515-4D23-9D31-1A6D818BD054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22EC7E8B-974F-4B89-BA07-3C721DC3385B}" type="pres">
      <dgm:prSet presAssocID="{1CBA47AF-A515-4D23-9D31-1A6D818BD05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B8EA7844-EA56-4904-80AA-E1B26D6BD692}" type="pres">
      <dgm:prSet presAssocID="{43079B4B-4B5F-4B31-9F8A-D0869466054E}" presName="root2" presStyleCnt="0"/>
      <dgm:spPr/>
    </dgm:pt>
    <dgm:pt modelId="{F4A79987-63E5-48CA-9AAE-AAD7D47B42F2}" type="pres">
      <dgm:prSet presAssocID="{43079B4B-4B5F-4B31-9F8A-D0869466054E}" presName="LevelTwoTextNode" presStyleLbl="node2" presStyleIdx="0" presStyleCnt="5" custScaleX="1201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9F0EF7-1CA8-4584-B79C-A50263CCCFA9}" type="pres">
      <dgm:prSet presAssocID="{43079B4B-4B5F-4B31-9F8A-D0869466054E}" presName="level3hierChild" presStyleCnt="0"/>
      <dgm:spPr/>
    </dgm:pt>
    <dgm:pt modelId="{C90F029F-2141-48FE-B7DC-12CF7EE1D04F}" type="pres">
      <dgm:prSet presAssocID="{B38DD7AC-7859-44BF-A05A-B10DF6CD54E2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6C9C2A65-B846-4317-8197-10523E79E2FC}" type="pres">
      <dgm:prSet presAssocID="{B38DD7AC-7859-44BF-A05A-B10DF6CD54E2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6EF4AF8-782A-4ED8-8A37-D5A4332B6D30}" type="pres">
      <dgm:prSet presAssocID="{8DBE87CF-F492-4B2F-A0E6-0A1955C005A9}" presName="root2" presStyleCnt="0"/>
      <dgm:spPr/>
    </dgm:pt>
    <dgm:pt modelId="{00B8915E-DEFD-4549-887B-6819A2829ACF}" type="pres">
      <dgm:prSet presAssocID="{8DBE87CF-F492-4B2F-A0E6-0A1955C005A9}" presName="LevelTwoTextNode" presStyleLbl="node2" presStyleIdx="1" presStyleCnt="5" custScaleX="1201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5DDEE5-A81D-45B7-BCA9-0B0F2B67D77C}" type="pres">
      <dgm:prSet presAssocID="{8DBE87CF-F492-4B2F-A0E6-0A1955C005A9}" presName="level3hierChild" presStyleCnt="0"/>
      <dgm:spPr/>
    </dgm:pt>
    <dgm:pt modelId="{D459B024-5235-4952-8860-5EE418F1FB2E}" type="pres">
      <dgm:prSet presAssocID="{D5405B7D-A4CA-4891-8000-09738E24AACF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15968D21-9A4C-4655-8CDB-EB4DAB2D3C38}" type="pres">
      <dgm:prSet presAssocID="{D5405B7D-A4CA-4891-8000-09738E24AAC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E3742B16-4E2A-4C60-84A9-88D5666028B7}" type="pres">
      <dgm:prSet presAssocID="{1AA65FDA-C060-4FE6-8D77-3C0B50888C40}" presName="root2" presStyleCnt="0"/>
      <dgm:spPr/>
    </dgm:pt>
    <dgm:pt modelId="{6A7EA933-89C6-45F2-B5E3-080D38D28D70}" type="pres">
      <dgm:prSet presAssocID="{1AA65FDA-C060-4FE6-8D77-3C0B50888C40}" presName="LevelTwoTextNode" presStyleLbl="node2" presStyleIdx="2" presStyleCnt="5" custScaleX="1201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E6D6A8-769D-44DB-875F-D39700BEC226}" type="pres">
      <dgm:prSet presAssocID="{1AA65FDA-C060-4FE6-8D77-3C0B50888C40}" presName="level3hierChild" presStyleCnt="0"/>
      <dgm:spPr/>
    </dgm:pt>
    <dgm:pt modelId="{CD9D554E-0974-4AB5-AF1F-90DE7557B437}" type="pres">
      <dgm:prSet presAssocID="{2B9D870D-C8B9-41BC-8FBF-9A0C7D22F11C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D0C5BFA9-8BC8-4AF9-A173-58B46A640236}" type="pres">
      <dgm:prSet presAssocID="{2B9D870D-C8B9-41BC-8FBF-9A0C7D22F11C}" presName="connTx" presStyleLbl="parChTrans1D2" presStyleIdx="3" presStyleCnt="5"/>
      <dgm:spPr/>
      <dgm:t>
        <a:bodyPr/>
        <a:lstStyle/>
        <a:p>
          <a:endParaRPr lang="ru-RU"/>
        </a:p>
      </dgm:t>
    </dgm:pt>
    <dgm:pt modelId="{4BAE29FE-3C2D-4168-B0AF-10B55BAEA06B}" type="pres">
      <dgm:prSet presAssocID="{15BCE51F-87B3-43D9-989D-7FA3FADE8BFD}" presName="root2" presStyleCnt="0"/>
      <dgm:spPr/>
    </dgm:pt>
    <dgm:pt modelId="{8C9E924A-23A8-4D40-9074-B9C33609F7DC}" type="pres">
      <dgm:prSet presAssocID="{15BCE51F-87B3-43D9-989D-7FA3FADE8BFD}" presName="LevelTwoTextNode" presStyleLbl="node2" presStyleIdx="3" presStyleCnt="5" custScaleX="1201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5CCCFE-0FC7-4B01-A514-F9751F2AF0B5}" type="pres">
      <dgm:prSet presAssocID="{15BCE51F-87B3-43D9-989D-7FA3FADE8BFD}" presName="level3hierChild" presStyleCnt="0"/>
      <dgm:spPr/>
    </dgm:pt>
    <dgm:pt modelId="{92C5F493-59F5-4295-BBE9-3CD48A0D1444}" type="pres">
      <dgm:prSet presAssocID="{46B996D2-5A03-4C31-B18B-7EC2EEDCECBB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9117E001-5DDE-49C5-A08D-5CFEE82F6C3E}" type="pres">
      <dgm:prSet presAssocID="{46B996D2-5A03-4C31-B18B-7EC2EEDCECBB}" presName="connTx" presStyleLbl="parChTrans1D2" presStyleIdx="4" presStyleCnt="5"/>
      <dgm:spPr/>
      <dgm:t>
        <a:bodyPr/>
        <a:lstStyle/>
        <a:p>
          <a:endParaRPr lang="ru-RU"/>
        </a:p>
      </dgm:t>
    </dgm:pt>
    <dgm:pt modelId="{C8D2AFCC-2B4D-46A4-AD76-A60D247966DC}" type="pres">
      <dgm:prSet presAssocID="{3CFAEDC6-8E07-4E7E-A4E8-F753C5599F75}" presName="root2" presStyleCnt="0"/>
      <dgm:spPr/>
    </dgm:pt>
    <dgm:pt modelId="{2215E1B9-8AC8-48FD-93D2-B30C9266CDF1}" type="pres">
      <dgm:prSet presAssocID="{3CFAEDC6-8E07-4E7E-A4E8-F753C5599F75}" presName="LevelTwoTextNode" presStyleLbl="node2" presStyleIdx="4" presStyleCnt="5" custScaleX="1187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F8516E-9F5C-4DA2-B6FC-0B05C55C62CB}" type="pres">
      <dgm:prSet presAssocID="{3CFAEDC6-8E07-4E7E-A4E8-F753C5599F75}" presName="level3hierChild" presStyleCnt="0"/>
      <dgm:spPr/>
    </dgm:pt>
  </dgm:ptLst>
  <dgm:cxnLst>
    <dgm:cxn modelId="{C6F17A54-6236-41D1-B34C-3B77DB458F2F}" srcId="{0B197191-A751-423F-8348-32E554DAF5EA}" destId="{43079B4B-4B5F-4B31-9F8A-D0869466054E}" srcOrd="0" destOrd="0" parTransId="{1CBA47AF-A515-4D23-9D31-1A6D818BD054}" sibTransId="{307CD74F-EBC1-44E6-930F-FF229A67A702}"/>
    <dgm:cxn modelId="{7B9E8BC3-4EC9-4575-8002-6CCD913EAE0E}" type="presOf" srcId="{15BCE51F-87B3-43D9-989D-7FA3FADE8BFD}" destId="{8C9E924A-23A8-4D40-9074-B9C33609F7DC}" srcOrd="0" destOrd="0" presId="urn:microsoft.com/office/officeart/2008/layout/HorizontalMultiLevelHierarchy"/>
    <dgm:cxn modelId="{07FDEF8C-4852-4F02-A127-AB42BCE07335}" type="presOf" srcId="{8DBE87CF-F492-4B2F-A0E6-0A1955C005A9}" destId="{00B8915E-DEFD-4549-887B-6819A2829ACF}" srcOrd="0" destOrd="0" presId="urn:microsoft.com/office/officeart/2008/layout/HorizontalMultiLevelHierarchy"/>
    <dgm:cxn modelId="{447F475E-0533-45C7-ABE0-1CCA086A55AB}" type="presOf" srcId="{0B197191-A751-423F-8348-32E554DAF5EA}" destId="{A7596708-D31F-4C59-8199-285C7C049A03}" srcOrd="0" destOrd="0" presId="urn:microsoft.com/office/officeart/2008/layout/HorizontalMultiLevelHierarchy"/>
    <dgm:cxn modelId="{155C54A5-334A-421B-85D7-D182C65BBF50}" srcId="{3406AA97-AE78-4E43-8561-01ADD75F8878}" destId="{0B197191-A751-423F-8348-32E554DAF5EA}" srcOrd="0" destOrd="0" parTransId="{1CA02FC7-E650-4A7A-872C-1D97FEEFB5D0}" sibTransId="{D5C5D276-F2D2-458D-9883-D20E1C3AA661}"/>
    <dgm:cxn modelId="{8609F9B9-7CDE-4DD5-B000-3DABE05AE31F}" srcId="{0B197191-A751-423F-8348-32E554DAF5EA}" destId="{15BCE51F-87B3-43D9-989D-7FA3FADE8BFD}" srcOrd="3" destOrd="0" parTransId="{2B9D870D-C8B9-41BC-8FBF-9A0C7D22F11C}" sibTransId="{20D42FD4-0235-472F-96BA-EE38F67F5415}"/>
    <dgm:cxn modelId="{1EE76EB1-222C-4DE8-9165-26A65E74580D}" type="presOf" srcId="{46B996D2-5A03-4C31-B18B-7EC2EEDCECBB}" destId="{92C5F493-59F5-4295-BBE9-3CD48A0D1444}" srcOrd="0" destOrd="0" presId="urn:microsoft.com/office/officeart/2008/layout/HorizontalMultiLevelHierarchy"/>
    <dgm:cxn modelId="{AB30ED98-6F4A-4AEF-96FE-58574D4FFFC1}" type="presOf" srcId="{46B996D2-5A03-4C31-B18B-7EC2EEDCECBB}" destId="{9117E001-5DDE-49C5-A08D-5CFEE82F6C3E}" srcOrd="1" destOrd="0" presId="urn:microsoft.com/office/officeart/2008/layout/HorizontalMultiLevelHierarchy"/>
    <dgm:cxn modelId="{E76E5AFE-84B6-413C-96F2-B14621D1D83C}" type="presOf" srcId="{1CBA47AF-A515-4D23-9D31-1A6D818BD054}" destId="{4D519153-D429-4B90-8086-B7BFFA3FF5A2}" srcOrd="0" destOrd="0" presId="urn:microsoft.com/office/officeart/2008/layout/HorizontalMultiLevelHierarchy"/>
    <dgm:cxn modelId="{1D8E8A9C-2FC8-4ED4-A527-ACEF1324DA41}" type="presOf" srcId="{B38DD7AC-7859-44BF-A05A-B10DF6CD54E2}" destId="{C90F029F-2141-48FE-B7DC-12CF7EE1D04F}" srcOrd="0" destOrd="0" presId="urn:microsoft.com/office/officeart/2008/layout/HorizontalMultiLevelHierarchy"/>
    <dgm:cxn modelId="{18F95305-0FE0-4655-B13C-4538B22AB1B4}" type="presOf" srcId="{D5405B7D-A4CA-4891-8000-09738E24AACF}" destId="{D459B024-5235-4952-8860-5EE418F1FB2E}" srcOrd="0" destOrd="0" presId="urn:microsoft.com/office/officeart/2008/layout/HorizontalMultiLevelHierarchy"/>
    <dgm:cxn modelId="{41E14B67-8382-4239-A1D8-78CD9F8BEB1E}" srcId="{0B197191-A751-423F-8348-32E554DAF5EA}" destId="{1AA65FDA-C060-4FE6-8D77-3C0B50888C40}" srcOrd="2" destOrd="0" parTransId="{D5405B7D-A4CA-4891-8000-09738E24AACF}" sibTransId="{130859CB-2406-4691-A02A-39B071982993}"/>
    <dgm:cxn modelId="{E4FB40CC-39D3-4D40-9DCA-843626F5E311}" type="presOf" srcId="{B38DD7AC-7859-44BF-A05A-B10DF6CD54E2}" destId="{6C9C2A65-B846-4317-8197-10523E79E2FC}" srcOrd="1" destOrd="0" presId="urn:microsoft.com/office/officeart/2008/layout/HorizontalMultiLevelHierarchy"/>
    <dgm:cxn modelId="{755F54D9-2229-4B20-B2D6-E59226ED5CA9}" type="presOf" srcId="{2B9D870D-C8B9-41BC-8FBF-9A0C7D22F11C}" destId="{CD9D554E-0974-4AB5-AF1F-90DE7557B437}" srcOrd="0" destOrd="0" presId="urn:microsoft.com/office/officeart/2008/layout/HorizontalMultiLevelHierarchy"/>
    <dgm:cxn modelId="{D75C7BF9-4DA9-43BB-BF5F-D82AD4D1B860}" type="presOf" srcId="{2B9D870D-C8B9-41BC-8FBF-9A0C7D22F11C}" destId="{D0C5BFA9-8BC8-4AF9-A173-58B46A640236}" srcOrd="1" destOrd="0" presId="urn:microsoft.com/office/officeart/2008/layout/HorizontalMultiLevelHierarchy"/>
    <dgm:cxn modelId="{FA7B6F41-BE05-416E-AF43-379C91FA2DF8}" type="presOf" srcId="{1CBA47AF-A515-4D23-9D31-1A6D818BD054}" destId="{22EC7E8B-974F-4B89-BA07-3C721DC3385B}" srcOrd="1" destOrd="0" presId="urn:microsoft.com/office/officeart/2008/layout/HorizontalMultiLevelHierarchy"/>
    <dgm:cxn modelId="{CD865736-77EC-4927-B650-B362AC5D8B0B}" type="presOf" srcId="{43079B4B-4B5F-4B31-9F8A-D0869466054E}" destId="{F4A79987-63E5-48CA-9AAE-AAD7D47B42F2}" srcOrd="0" destOrd="0" presId="urn:microsoft.com/office/officeart/2008/layout/HorizontalMultiLevelHierarchy"/>
    <dgm:cxn modelId="{61739F0D-8268-459E-9008-2F630EBB1069}" type="presOf" srcId="{3406AA97-AE78-4E43-8561-01ADD75F8878}" destId="{3BF14604-A1B6-4018-B68C-95838B9CDE5D}" srcOrd="0" destOrd="0" presId="urn:microsoft.com/office/officeart/2008/layout/HorizontalMultiLevelHierarchy"/>
    <dgm:cxn modelId="{0D77B7DE-6793-461A-A05C-2C8C31F79474}" type="presOf" srcId="{D5405B7D-A4CA-4891-8000-09738E24AACF}" destId="{15968D21-9A4C-4655-8CDB-EB4DAB2D3C38}" srcOrd="1" destOrd="0" presId="urn:microsoft.com/office/officeart/2008/layout/HorizontalMultiLevelHierarchy"/>
    <dgm:cxn modelId="{C19991C6-0194-45A3-A6C5-71937D34C9B9}" type="presOf" srcId="{1AA65FDA-C060-4FE6-8D77-3C0B50888C40}" destId="{6A7EA933-89C6-45F2-B5E3-080D38D28D70}" srcOrd="0" destOrd="0" presId="urn:microsoft.com/office/officeart/2008/layout/HorizontalMultiLevelHierarchy"/>
    <dgm:cxn modelId="{9E116E19-60C2-4E82-BCE6-CB18D994CE91}" type="presOf" srcId="{3CFAEDC6-8E07-4E7E-A4E8-F753C5599F75}" destId="{2215E1B9-8AC8-48FD-93D2-B30C9266CDF1}" srcOrd="0" destOrd="0" presId="urn:microsoft.com/office/officeart/2008/layout/HorizontalMultiLevelHierarchy"/>
    <dgm:cxn modelId="{0F320759-BF19-4780-8821-2BDDB97CE358}" srcId="{0B197191-A751-423F-8348-32E554DAF5EA}" destId="{8DBE87CF-F492-4B2F-A0E6-0A1955C005A9}" srcOrd="1" destOrd="0" parTransId="{B38DD7AC-7859-44BF-A05A-B10DF6CD54E2}" sibTransId="{6AABB0E3-411C-4292-92CE-6814A012DF3D}"/>
    <dgm:cxn modelId="{B5FBBB0F-354B-4C5F-A4C9-1E8CF6C20081}" srcId="{0B197191-A751-423F-8348-32E554DAF5EA}" destId="{3CFAEDC6-8E07-4E7E-A4E8-F753C5599F75}" srcOrd="4" destOrd="0" parTransId="{46B996D2-5A03-4C31-B18B-7EC2EEDCECBB}" sibTransId="{B384C8CC-1CCD-4AA6-943C-D50EFF2A4390}"/>
    <dgm:cxn modelId="{7B3D3984-FE56-4E58-ABA7-8E8B99FD7EBC}" type="presParOf" srcId="{3BF14604-A1B6-4018-B68C-95838B9CDE5D}" destId="{86012381-6FB5-4305-ABFA-0DE44E4A8046}" srcOrd="0" destOrd="0" presId="urn:microsoft.com/office/officeart/2008/layout/HorizontalMultiLevelHierarchy"/>
    <dgm:cxn modelId="{45ABDB50-ED3B-4198-B800-694D0437677A}" type="presParOf" srcId="{86012381-6FB5-4305-ABFA-0DE44E4A8046}" destId="{A7596708-D31F-4C59-8199-285C7C049A03}" srcOrd="0" destOrd="0" presId="urn:microsoft.com/office/officeart/2008/layout/HorizontalMultiLevelHierarchy"/>
    <dgm:cxn modelId="{4E990E5B-D5C2-425A-87FC-5FD1B3D2F3DD}" type="presParOf" srcId="{86012381-6FB5-4305-ABFA-0DE44E4A8046}" destId="{A156E0A9-A9CC-4F57-8202-32DD0BAA180E}" srcOrd="1" destOrd="0" presId="urn:microsoft.com/office/officeart/2008/layout/HorizontalMultiLevelHierarchy"/>
    <dgm:cxn modelId="{EC756D48-5B5D-48BF-A08F-8B0431EA2C4A}" type="presParOf" srcId="{A156E0A9-A9CC-4F57-8202-32DD0BAA180E}" destId="{4D519153-D429-4B90-8086-B7BFFA3FF5A2}" srcOrd="0" destOrd="0" presId="urn:microsoft.com/office/officeart/2008/layout/HorizontalMultiLevelHierarchy"/>
    <dgm:cxn modelId="{AB356848-A7DF-4554-9E7E-66CCED7850E5}" type="presParOf" srcId="{4D519153-D429-4B90-8086-B7BFFA3FF5A2}" destId="{22EC7E8B-974F-4B89-BA07-3C721DC3385B}" srcOrd="0" destOrd="0" presId="urn:microsoft.com/office/officeart/2008/layout/HorizontalMultiLevelHierarchy"/>
    <dgm:cxn modelId="{BDCBD194-B082-4BB3-8235-EECE867F63DC}" type="presParOf" srcId="{A156E0A9-A9CC-4F57-8202-32DD0BAA180E}" destId="{B8EA7844-EA56-4904-80AA-E1B26D6BD692}" srcOrd="1" destOrd="0" presId="urn:microsoft.com/office/officeart/2008/layout/HorizontalMultiLevelHierarchy"/>
    <dgm:cxn modelId="{947FE960-2542-4CCC-B544-C41BE90A3A1A}" type="presParOf" srcId="{B8EA7844-EA56-4904-80AA-E1B26D6BD692}" destId="{F4A79987-63E5-48CA-9AAE-AAD7D47B42F2}" srcOrd="0" destOrd="0" presId="urn:microsoft.com/office/officeart/2008/layout/HorizontalMultiLevelHierarchy"/>
    <dgm:cxn modelId="{B16D6530-642A-4457-BA50-B05F962D5A77}" type="presParOf" srcId="{B8EA7844-EA56-4904-80AA-E1B26D6BD692}" destId="{C79F0EF7-1CA8-4584-B79C-A50263CCCFA9}" srcOrd="1" destOrd="0" presId="urn:microsoft.com/office/officeart/2008/layout/HorizontalMultiLevelHierarchy"/>
    <dgm:cxn modelId="{2122D68B-7288-4088-A0CA-A3F748235A5B}" type="presParOf" srcId="{A156E0A9-A9CC-4F57-8202-32DD0BAA180E}" destId="{C90F029F-2141-48FE-B7DC-12CF7EE1D04F}" srcOrd="2" destOrd="0" presId="urn:microsoft.com/office/officeart/2008/layout/HorizontalMultiLevelHierarchy"/>
    <dgm:cxn modelId="{97C4A94D-F38F-4C4B-A9DD-8EE74CFBE693}" type="presParOf" srcId="{C90F029F-2141-48FE-B7DC-12CF7EE1D04F}" destId="{6C9C2A65-B846-4317-8197-10523E79E2FC}" srcOrd="0" destOrd="0" presId="urn:microsoft.com/office/officeart/2008/layout/HorizontalMultiLevelHierarchy"/>
    <dgm:cxn modelId="{CC2AA2AD-4AF6-45FE-A134-DFA61D87E447}" type="presParOf" srcId="{A156E0A9-A9CC-4F57-8202-32DD0BAA180E}" destId="{96EF4AF8-782A-4ED8-8A37-D5A4332B6D30}" srcOrd="3" destOrd="0" presId="urn:microsoft.com/office/officeart/2008/layout/HorizontalMultiLevelHierarchy"/>
    <dgm:cxn modelId="{F9E20AC1-BD93-4D7D-B6B7-32B0D64057FB}" type="presParOf" srcId="{96EF4AF8-782A-4ED8-8A37-D5A4332B6D30}" destId="{00B8915E-DEFD-4549-887B-6819A2829ACF}" srcOrd="0" destOrd="0" presId="urn:microsoft.com/office/officeart/2008/layout/HorizontalMultiLevelHierarchy"/>
    <dgm:cxn modelId="{E9FC24D0-BDCF-4782-84A0-A4E7C629B5A8}" type="presParOf" srcId="{96EF4AF8-782A-4ED8-8A37-D5A4332B6D30}" destId="{8C5DDEE5-A81D-45B7-BCA9-0B0F2B67D77C}" srcOrd="1" destOrd="0" presId="urn:microsoft.com/office/officeart/2008/layout/HorizontalMultiLevelHierarchy"/>
    <dgm:cxn modelId="{932B2707-FABD-4419-A841-F3D7893BFC49}" type="presParOf" srcId="{A156E0A9-A9CC-4F57-8202-32DD0BAA180E}" destId="{D459B024-5235-4952-8860-5EE418F1FB2E}" srcOrd="4" destOrd="0" presId="urn:microsoft.com/office/officeart/2008/layout/HorizontalMultiLevelHierarchy"/>
    <dgm:cxn modelId="{2D91F296-297A-4533-BB39-8113C4F37817}" type="presParOf" srcId="{D459B024-5235-4952-8860-5EE418F1FB2E}" destId="{15968D21-9A4C-4655-8CDB-EB4DAB2D3C38}" srcOrd="0" destOrd="0" presId="urn:microsoft.com/office/officeart/2008/layout/HorizontalMultiLevelHierarchy"/>
    <dgm:cxn modelId="{C39541E3-41D4-4FB9-A24F-BDE983E62E53}" type="presParOf" srcId="{A156E0A9-A9CC-4F57-8202-32DD0BAA180E}" destId="{E3742B16-4E2A-4C60-84A9-88D5666028B7}" srcOrd="5" destOrd="0" presId="urn:microsoft.com/office/officeart/2008/layout/HorizontalMultiLevelHierarchy"/>
    <dgm:cxn modelId="{A25D5CF2-5A43-4B51-BDFD-01774D58D39D}" type="presParOf" srcId="{E3742B16-4E2A-4C60-84A9-88D5666028B7}" destId="{6A7EA933-89C6-45F2-B5E3-080D38D28D70}" srcOrd="0" destOrd="0" presId="urn:microsoft.com/office/officeart/2008/layout/HorizontalMultiLevelHierarchy"/>
    <dgm:cxn modelId="{D2F7503C-106F-49AE-BF50-BF4C1606FE43}" type="presParOf" srcId="{E3742B16-4E2A-4C60-84A9-88D5666028B7}" destId="{D5E6D6A8-769D-44DB-875F-D39700BEC226}" srcOrd="1" destOrd="0" presId="urn:microsoft.com/office/officeart/2008/layout/HorizontalMultiLevelHierarchy"/>
    <dgm:cxn modelId="{63C6108F-AE6A-4AC1-9605-04074E34581A}" type="presParOf" srcId="{A156E0A9-A9CC-4F57-8202-32DD0BAA180E}" destId="{CD9D554E-0974-4AB5-AF1F-90DE7557B437}" srcOrd="6" destOrd="0" presId="urn:microsoft.com/office/officeart/2008/layout/HorizontalMultiLevelHierarchy"/>
    <dgm:cxn modelId="{E4A806E3-DB0E-44FC-9F80-056C461E6650}" type="presParOf" srcId="{CD9D554E-0974-4AB5-AF1F-90DE7557B437}" destId="{D0C5BFA9-8BC8-4AF9-A173-58B46A640236}" srcOrd="0" destOrd="0" presId="urn:microsoft.com/office/officeart/2008/layout/HorizontalMultiLevelHierarchy"/>
    <dgm:cxn modelId="{2F75B464-460F-4DC7-9336-5DB95B9E773E}" type="presParOf" srcId="{A156E0A9-A9CC-4F57-8202-32DD0BAA180E}" destId="{4BAE29FE-3C2D-4168-B0AF-10B55BAEA06B}" srcOrd="7" destOrd="0" presId="urn:microsoft.com/office/officeart/2008/layout/HorizontalMultiLevelHierarchy"/>
    <dgm:cxn modelId="{D2B3672A-A032-4CD5-948B-229957F23FD6}" type="presParOf" srcId="{4BAE29FE-3C2D-4168-B0AF-10B55BAEA06B}" destId="{8C9E924A-23A8-4D40-9074-B9C33609F7DC}" srcOrd="0" destOrd="0" presId="urn:microsoft.com/office/officeart/2008/layout/HorizontalMultiLevelHierarchy"/>
    <dgm:cxn modelId="{F32CEA67-B293-4000-A538-D841B1FE82A2}" type="presParOf" srcId="{4BAE29FE-3C2D-4168-B0AF-10B55BAEA06B}" destId="{BD5CCCFE-0FC7-4B01-A514-F9751F2AF0B5}" srcOrd="1" destOrd="0" presId="urn:microsoft.com/office/officeart/2008/layout/HorizontalMultiLevelHierarchy"/>
    <dgm:cxn modelId="{7025D4AA-00A4-4346-8A57-D1C8E5AE57B7}" type="presParOf" srcId="{A156E0A9-A9CC-4F57-8202-32DD0BAA180E}" destId="{92C5F493-59F5-4295-BBE9-3CD48A0D1444}" srcOrd="8" destOrd="0" presId="urn:microsoft.com/office/officeart/2008/layout/HorizontalMultiLevelHierarchy"/>
    <dgm:cxn modelId="{EA4F2221-95D1-4031-A89A-40B47DD0A5FF}" type="presParOf" srcId="{92C5F493-59F5-4295-BBE9-3CD48A0D1444}" destId="{9117E001-5DDE-49C5-A08D-5CFEE82F6C3E}" srcOrd="0" destOrd="0" presId="urn:microsoft.com/office/officeart/2008/layout/HorizontalMultiLevelHierarchy"/>
    <dgm:cxn modelId="{DCF2E8AB-33BC-4929-9D6F-A29D127D6C2A}" type="presParOf" srcId="{A156E0A9-A9CC-4F57-8202-32DD0BAA180E}" destId="{C8D2AFCC-2B4D-46A4-AD76-A60D247966DC}" srcOrd="9" destOrd="0" presId="urn:microsoft.com/office/officeart/2008/layout/HorizontalMultiLevelHierarchy"/>
    <dgm:cxn modelId="{30F505D0-F704-4BA1-A81D-8EC0241CBFE8}" type="presParOf" srcId="{C8D2AFCC-2B4D-46A4-AD76-A60D247966DC}" destId="{2215E1B9-8AC8-48FD-93D2-B30C9266CDF1}" srcOrd="0" destOrd="0" presId="urn:microsoft.com/office/officeart/2008/layout/HorizontalMultiLevelHierarchy"/>
    <dgm:cxn modelId="{D3E81D1B-DE47-419F-9807-F546617EB2D7}" type="presParOf" srcId="{C8D2AFCC-2B4D-46A4-AD76-A60D247966DC}" destId="{6EF8516E-9F5C-4DA2-B6FC-0B05C55C62C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26A05-8232-4AB8-B940-85D329478A64}">
      <dsp:nvSpPr>
        <dsp:cNvPr id="0" name=""/>
        <dsp:cNvSpPr/>
      </dsp:nvSpPr>
      <dsp:spPr>
        <a:xfrm>
          <a:off x="0" y="806591"/>
          <a:ext cx="4075449" cy="4075449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99022A-6F4E-4A3B-8466-940FE8DF9E19}">
      <dsp:nvSpPr>
        <dsp:cNvPr id="0" name=""/>
        <dsp:cNvSpPr/>
      </dsp:nvSpPr>
      <dsp:spPr>
        <a:xfrm>
          <a:off x="2037724" y="806591"/>
          <a:ext cx="4754691" cy="407544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  химия-часть естествознания</a:t>
          </a:r>
          <a:endParaRPr lang="ru-RU" sz="3100" kern="1200" dirty="0"/>
        </a:p>
      </dsp:txBody>
      <dsp:txXfrm>
        <a:off x="2037724" y="806591"/>
        <a:ext cx="4754691" cy="1222637"/>
      </dsp:txXfrm>
    </dsp:sp>
    <dsp:sp modelId="{EABE9E73-D01E-4422-919B-94F07FBD076E}">
      <dsp:nvSpPr>
        <dsp:cNvPr id="0" name=""/>
        <dsp:cNvSpPr/>
      </dsp:nvSpPr>
      <dsp:spPr>
        <a:xfrm>
          <a:off x="713205" y="2029228"/>
          <a:ext cx="2649039" cy="2649039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ABFFF0-F793-4BB4-AAB7-E1087F40D727}">
      <dsp:nvSpPr>
        <dsp:cNvPr id="0" name=""/>
        <dsp:cNvSpPr/>
      </dsp:nvSpPr>
      <dsp:spPr>
        <a:xfrm>
          <a:off x="2037724" y="2029228"/>
          <a:ext cx="4754691" cy="264903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Познание живой природы</a:t>
          </a:r>
          <a:endParaRPr lang="ru-RU" sz="3100" kern="1200" dirty="0"/>
        </a:p>
      </dsp:txBody>
      <dsp:txXfrm>
        <a:off x="2037724" y="2029228"/>
        <a:ext cx="4754691" cy="1222633"/>
      </dsp:txXfrm>
    </dsp:sp>
    <dsp:sp modelId="{931F0A24-9149-4281-AB2C-4BE52FDE1941}">
      <dsp:nvSpPr>
        <dsp:cNvPr id="0" name=""/>
        <dsp:cNvSpPr/>
      </dsp:nvSpPr>
      <dsp:spPr>
        <a:xfrm>
          <a:off x="1426407" y="3251862"/>
          <a:ext cx="1222633" cy="1222633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E43629-1E75-4295-B3F1-17895A4AF0CD}">
      <dsp:nvSpPr>
        <dsp:cNvPr id="0" name=""/>
        <dsp:cNvSpPr/>
      </dsp:nvSpPr>
      <dsp:spPr>
        <a:xfrm>
          <a:off x="2037724" y="3251862"/>
          <a:ext cx="4754691" cy="1222633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Познание неживой природы</a:t>
          </a:r>
          <a:endParaRPr lang="ru-RU" sz="3100" kern="1200" dirty="0"/>
        </a:p>
      </dsp:txBody>
      <dsp:txXfrm>
        <a:off x="2037724" y="3251862"/>
        <a:ext cx="4754691" cy="1222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5F493-59F5-4295-BBE9-3CD48A0D1444}">
      <dsp:nvSpPr>
        <dsp:cNvPr id="0" name=""/>
        <dsp:cNvSpPr/>
      </dsp:nvSpPr>
      <dsp:spPr>
        <a:xfrm>
          <a:off x="1670908" y="3060340"/>
          <a:ext cx="669011" cy="2549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505" y="0"/>
              </a:lnTo>
              <a:lnTo>
                <a:pt x="334505" y="2549585"/>
              </a:lnTo>
              <a:lnTo>
                <a:pt x="669011" y="254958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939516" y="4269235"/>
        <a:ext cx="131794" cy="131794"/>
      </dsp:txXfrm>
    </dsp:sp>
    <dsp:sp modelId="{CD9D554E-0974-4AB5-AF1F-90DE7557B437}">
      <dsp:nvSpPr>
        <dsp:cNvPr id="0" name=""/>
        <dsp:cNvSpPr/>
      </dsp:nvSpPr>
      <dsp:spPr>
        <a:xfrm>
          <a:off x="1670908" y="3060340"/>
          <a:ext cx="669011" cy="1274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505" y="0"/>
              </a:lnTo>
              <a:lnTo>
                <a:pt x="334505" y="1274792"/>
              </a:lnTo>
              <a:lnTo>
                <a:pt x="669011" y="127479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69421" y="3661744"/>
        <a:ext cx="71983" cy="71983"/>
      </dsp:txXfrm>
    </dsp:sp>
    <dsp:sp modelId="{D459B024-5235-4952-8860-5EE418F1FB2E}">
      <dsp:nvSpPr>
        <dsp:cNvPr id="0" name=""/>
        <dsp:cNvSpPr/>
      </dsp:nvSpPr>
      <dsp:spPr>
        <a:xfrm>
          <a:off x="1670908" y="3014620"/>
          <a:ext cx="6690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9011" y="4572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88688" y="3043614"/>
        <a:ext cx="33450" cy="33450"/>
      </dsp:txXfrm>
    </dsp:sp>
    <dsp:sp modelId="{C90F029F-2141-48FE-B7DC-12CF7EE1D04F}">
      <dsp:nvSpPr>
        <dsp:cNvPr id="0" name=""/>
        <dsp:cNvSpPr/>
      </dsp:nvSpPr>
      <dsp:spPr>
        <a:xfrm>
          <a:off x="1670908" y="1785547"/>
          <a:ext cx="669011" cy="1274792"/>
        </a:xfrm>
        <a:custGeom>
          <a:avLst/>
          <a:gdLst/>
          <a:ahLst/>
          <a:cxnLst/>
          <a:rect l="0" t="0" r="0" b="0"/>
          <a:pathLst>
            <a:path>
              <a:moveTo>
                <a:pt x="0" y="1274792"/>
              </a:moveTo>
              <a:lnTo>
                <a:pt x="334505" y="1274792"/>
              </a:lnTo>
              <a:lnTo>
                <a:pt x="334505" y="0"/>
              </a:lnTo>
              <a:lnTo>
                <a:pt x="669011" y="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69421" y="2386951"/>
        <a:ext cx="71983" cy="71983"/>
      </dsp:txXfrm>
    </dsp:sp>
    <dsp:sp modelId="{4D519153-D429-4B90-8086-B7BFFA3FF5A2}">
      <dsp:nvSpPr>
        <dsp:cNvPr id="0" name=""/>
        <dsp:cNvSpPr/>
      </dsp:nvSpPr>
      <dsp:spPr>
        <a:xfrm>
          <a:off x="1670908" y="510754"/>
          <a:ext cx="669011" cy="2549585"/>
        </a:xfrm>
        <a:custGeom>
          <a:avLst/>
          <a:gdLst/>
          <a:ahLst/>
          <a:cxnLst/>
          <a:rect l="0" t="0" r="0" b="0"/>
          <a:pathLst>
            <a:path>
              <a:moveTo>
                <a:pt x="0" y="2549585"/>
              </a:moveTo>
              <a:lnTo>
                <a:pt x="334505" y="2549585"/>
              </a:lnTo>
              <a:lnTo>
                <a:pt x="334505" y="0"/>
              </a:lnTo>
              <a:lnTo>
                <a:pt x="669011" y="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939516" y="1719649"/>
        <a:ext cx="131794" cy="131794"/>
      </dsp:txXfrm>
    </dsp:sp>
    <dsp:sp modelId="{A7596708-D31F-4C59-8199-285C7C049A03}">
      <dsp:nvSpPr>
        <dsp:cNvPr id="0" name=""/>
        <dsp:cNvSpPr/>
      </dsp:nvSpPr>
      <dsp:spPr>
        <a:xfrm rot="16200000">
          <a:off x="-1522783" y="2550422"/>
          <a:ext cx="5367549" cy="101983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Применение химии</a:t>
          </a:r>
          <a:endParaRPr lang="ru-RU" sz="4400" kern="1200" dirty="0"/>
        </a:p>
      </dsp:txBody>
      <dsp:txXfrm>
        <a:off x="-1522783" y="2550422"/>
        <a:ext cx="5367549" cy="1019834"/>
      </dsp:txXfrm>
    </dsp:sp>
    <dsp:sp modelId="{F4A79987-63E5-48CA-9AAE-AAD7D47B42F2}">
      <dsp:nvSpPr>
        <dsp:cNvPr id="0" name=""/>
        <dsp:cNvSpPr/>
      </dsp:nvSpPr>
      <dsp:spPr>
        <a:xfrm>
          <a:off x="2339919" y="836"/>
          <a:ext cx="4017446" cy="10198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Познание живой природы</a:t>
          </a:r>
          <a:endParaRPr lang="ru-RU" sz="3000" kern="1200" dirty="0"/>
        </a:p>
      </dsp:txBody>
      <dsp:txXfrm>
        <a:off x="2339919" y="836"/>
        <a:ext cx="4017446" cy="1019834"/>
      </dsp:txXfrm>
    </dsp:sp>
    <dsp:sp modelId="{00B8915E-DEFD-4549-887B-6819A2829ACF}">
      <dsp:nvSpPr>
        <dsp:cNvPr id="0" name=""/>
        <dsp:cNvSpPr/>
      </dsp:nvSpPr>
      <dsp:spPr>
        <a:xfrm>
          <a:off x="2339919" y="1275629"/>
          <a:ext cx="4017446" cy="10198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 промышленности</a:t>
          </a:r>
          <a:endParaRPr lang="ru-RU" sz="3000" kern="1200" dirty="0"/>
        </a:p>
      </dsp:txBody>
      <dsp:txXfrm>
        <a:off x="2339919" y="1275629"/>
        <a:ext cx="4017446" cy="1019834"/>
      </dsp:txXfrm>
    </dsp:sp>
    <dsp:sp modelId="{6A7EA933-89C6-45F2-B5E3-080D38D28D70}">
      <dsp:nvSpPr>
        <dsp:cNvPr id="0" name=""/>
        <dsp:cNvSpPr/>
      </dsp:nvSpPr>
      <dsp:spPr>
        <a:xfrm>
          <a:off x="2339919" y="2550422"/>
          <a:ext cx="4017446" cy="10198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 медицине </a:t>
          </a:r>
          <a:endParaRPr lang="ru-RU" sz="3000" kern="1200" dirty="0"/>
        </a:p>
      </dsp:txBody>
      <dsp:txXfrm>
        <a:off x="2339919" y="2550422"/>
        <a:ext cx="4017446" cy="1019834"/>
      </dsp:txXfrm>
    </dsp:sp>
    <dsp:sp modelId="{8C9E924A-23A8-4D40-9074-B9C33609F7DC}">
      <dsp:nvSpPr>
        <dsp:cNvPr id="0" name=""/>
        <dsp:cNvSpPr/>
      </dsp:nvSpPr>
      <dsp:spPr>
        <a:xfrm>
          <a:off x="2339919" y="3825215"/>
          <a:ext cx="4017446" cy="10198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 сельском хозяйстве</a:t>
          </a:r>
          <a:endParaRPr lang="ru-RU" sz="3000" kern="1200" dirty="0"/>
        </a:p>
      </dsp:txBody>
      <dsp:txXfrm>
        <a:off x="2339919" y="3825215"/>
        <a:ext cx="4017446" cy="1019834"/>
      </dsp:txXfrm>
    </dsp:sp>
    <dsp:sp modelId="{2215E1B9-8AC8-48FD-93D2-B30C9266CDF1}">
      <dsp:nvSpPr>
        <dsp:cNvPr id="0" name=""/>
        <dsp:cNvSpPr/>
      </dsp:nvSpPr>
      <dsp:spPr>
        <a:xfrm>
          <a:off x="2339919" y="5100008"/>
          <a:ext cx="3972221" cy="10198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 быту</a:t>
          </a:r>
          <a:endParaRPr lang="ru-RU" sz="3000" kern="1200" dirty="0"/>
        </a:p>
      </dsp:txBody>
      <dsp:txXfrm>
        <a:off x="2339919" y="5100008"/>
        <a:ext cx="3972221" cy="1019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B328236-C405-4B22-8F6E-6421DEE07E51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4BC7AF2-659C-42CF-B75F-A2F3E6C462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Превращения веществ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Роль химии в жизни человека.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09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648" y="2204864"/>
            <a:ext cx="6096000" cy="3657599"/>
          </a:xfrm>
        </p:spPr>
        <p:txBody>
          <a:bodyPr/>
          <a:lstStyle/>
          <a:p>
            <a:r>
              <a:rPr lang="ru-RU" dirty="0" smtClean="0"/>
              <a:t>При прокаливании медная проволока чернеет</a:t>
            </a:r>
          </a:p>
          <a:p>
            <a:r>
              <a:rPr lang="ru-RU" dirty="0" smtClean="0"/>
              <a:t>Газ кислород при низкой температуре образует кристаллы</a:t>
            </a:r>
          </a:p>
          <a:p>
            <a:r>
              <a:rPr lang="ru-RU" dirty="0" smtClean="0"/>
              <a:t>При кипении вода образует пар</a:t>
            </a:r>
          </a:p>
          <a:p>
            <a:r>
              <a:rPr lang="ru-RU" dirty="0" smtClean="0"/>
              <a:t>Бензин горит</a:t>
            </a:r>
          </a:p>
          <a:p>
            <a:r>
              <a:rPr lang="ru-RU" dirty="0" smtClean="0"/>
              <a:t>При прокаливании железо покрывается ржавчиной</a:t>
            </a:r>
          </a:p>
          <a:p>
            <a:r>
              <a:rPr lang="ru-RU" dirty="0" smtClean="0"/>
              <a:t>При нагревании железо становится жидким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543800" cy="914400"/>
          </a:xfrm>
        </p:spPr>
        <p:txBody>
          <a:bodyPr/>
          <a:lstStyle/>
          <a:p>
            <a:r>
              <a:rPr lang="ru-RU" sz="4400" dirty="0" smtClean="0"/>
              <a:t>Определите к каким явлениям относится процесс: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3721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7625993"/>
              </p:ext>
            </p:extLst>
          </p:nvPr>
        </p:nvGraphicFramePr>
        <p:xfrm>
          <a:off x="1524000" y="404664"/>
          <a:ext cx="679241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595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426A05-8232-4AB8-B940-85D329478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81426A05-8232-4AB8-B940-85D329478A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81426A05-8232-4AB8-B940-85D329478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graphicEl>
                                              <a:dgm id="{81426A05-8232-4AB8-B940-85D329478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9022A-6F4E-4A3B-8466-940FE8DF9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dgm id="{9299022A-6F4E-4A3B-8466-940FE8DF9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9299022A-6F4E-4A3B-8466-940FE8DF9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graphicEl>
                                              <a:dgm id="{9299022A-6F4E-4A3B-8466-940FE8DF9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BE9E73-D01E-4422-919B-94F07FBD0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EABE9E73-D01E-4422-919B-94F07FBD07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graphicEl>
                                              <a:dgm id="{EABE9E73-D01E-4422-919B-94F07FBD0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graphicEl>
                                              <a:dgm id="{EABE9E73-D01E-4422-919B-94F07FBD0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ABFFF0-F793-4BB4-AAB7-E1087F40D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BDABFFF0-F793-4BB4-AAB7-E1087F40D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graphicEl>
                                              <a:dgm id="{BDABFFF0-F793-4BB4-AAB7-E1087F40D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BDABFFF0-F793-4BB4-AAB7-E1087F40D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1F0A24-9149-4281-AB2C-4BE52FDE1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931F0A24-9149-4281-AB2C-4BE52FDE1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graphicEl>
                                              <a:dgm id="{931F0A24-9149-4281-AB2C-4BE52FDE1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931F0A24-9149-4281-AB2C-4BE52FDE1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E43629-1E75-4295-B3F1-17895A4AF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3EE43629-1E75-4295-B3F1-17895A4AF0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3EE43629-1E75-4295-B3F1-17895A4AF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graphicEl>
                                              <a:dgm id="{3EE43629-1E75-4295-B3F1-17895A4AF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92812986"/>
              </p:ext>
            </p:extLst>
          </p:nvPr>
        </p:nvGraphicFramePr>
        <p:xfrm>
          <a:off x="1524000" y="332656"/>
          <a:ext cx="700844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36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596708-D31F-4C59-8199-285C7C049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7596708-D31F-4C59-8199-285C7C049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7596708-D31F-4C59-8199-285C7C049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7596708-D31F-4C59-8199-285C7C049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519153-D429-4B90-8086-B7BFFA3FF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graphicEl>
                                              <a:dgm id="{4D519153-D429-4B90-8086-B7BFFA3FF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4D519153-D429-4B90-8086-B7BFFA3FF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4D519153-D429-4B90-8086-B7BFFA3FF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A79987-63E5-48CA-9AAE-AAD7D47B4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F4A79987-63E5-48CA-9AAE-AAD7D47B42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F4A79987-63E5-48CA-9AAE-AAD7D47B4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F4A79987-63E5-48CA-9AAE-AAD7D47B4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0F029F-2141-48FE-B7DC-12CF7EE1D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graphicEl>
                                              <a:dgm id="{C90F029F-2141-48FE-B7DC-12CF7EE1D0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C90F029F-2141-48FE-B7DC-12CF7EE1D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C90F029F-2141-48FE-B7DC-12CF7EE1D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B8915E-DEFD-4549-887B-6819A2829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00B8915E-DEFD-4549-887B-6819A2829A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00B8915E-DEFD-4549-887B-6819A2829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00B8915E-DEFD-4549-887B-6819A2829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59B024-5235-4952-8860-5EE418F1F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graphicEl>
                                              <a:dgm id="{D459B024-5235-4952-8860-5EE418F1F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D459B024-5235-4952-8860-5EE418F1F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D459B024-5235-4952-8860-5EE418F1F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7EA933-89C6-45F2-B5E3-080D38D28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6A7EA933-89C6-45F2-B5E3-080D38D28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6A7EA933-89C6-45F2-B5E3-080D38D28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A7EA933-89C6-45F2-B5E3-080D38D28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9D554E-0974-4AB5-AF1F-90DE7557B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CD9D554E-0974-4AB5-AF1F-90DE7557B4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CD9D554E-0974-4AB5-AF1F-90DE7557B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CD9D554E-0974-4AB5-AF1F-90DE7557B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9E924A-23A8-4D40-9074-B9C33609F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8C9E924A-23A8-4D40-9074-B9C33609F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8C9E924A-23A8-4D40-9074-B9C33609F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8C9E924A-23A8-4D40-9074-B9C33609F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C5F493-59F5-4295-BBE9-3CD48A0D1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92C5F493-59F5-4295-BBE9-3CD48A0D1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92C5F493-59F5-4295-BBE9-3CD48A0D1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92C5F493-59F5-4295-BBE9-3CD48A0D1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15E1B9-8AC8-48FD-93D2-B30C9266C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graphicEl>
                                              <a:dgm id="{2215E1B9-8AC8-48FD-93D2-B30C9266C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2215E1B9-8AC8-48FD-93D2-B30C9266C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graphicEl>
                                              <a:dgm id="{2215E1B9-8AC8-48FD-93D2-B30C9266C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8115240" cy="914400"/>
          </a:xfrm>
        </p:spPr>
        <p:txBody>
          <a:bodyPr/>
          <a:lstStyle/>
          <a:p>
            <a:r>
              <a:rPr lang="ru-RU" dirty="0" smtClean="0"/>
              <a:t>Рефераты ( презентации)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91" y="692696"/>
            <a:ext cx="4190748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863280" cy="3922760"/>
          </a:xfrm>
        </p:spPr>
        <p:txBody>
          <a:bodyPr>
            <a:normAutofit/>
          </a:bodyPr>
          <a:lstStyle/>
          <a:p>
            <a:r>
              <a:rPr lang="ru-RU" dirty="0" smtClean="0"/>
              <a:t>Значение химии в истории древних цивилизаций</a:t>
            </a:r>
          </a:p>
          <a:p>
            <a:r>
              <a:rPr lang="ru-RU" dirty="0" smtClean="0"/>
              <a:t>Философский камень-современные идеи</a:t>
            </a:r>
          </a:p>
          <a:p>
            <a:r>
              <a:rPr lang="ru-RU" dirty="0" err="1" smtClean="0"/>
              <a:t>М.В.Ломоносов</a:t>
            </a:r>
            <a:r>
              <a:rPr lang="ru-RU" dirty="0" smtClean="0"/>
              <a:t>-великий русский ученый</a:t>
            </a:r>
          </a:p>
          <a:p>
            <a:r>
              <a:rPr lang="ru-RU" dirty="0" smtClean="0"/>
              <a:t>Школа </a:t>
            </a:r>
            <a:r>
              <a:rPr lang="ru-RU" dirty="0"/>
              <a:t>А</a:t>
            </a:r>
            <a:r>
              <a:rPr lang="ru-RU" dirty="0" smtClean="0"/>
              <a:t>.М. Бутлерова</a:t>
            </a:r>
          </a:p>
          <a:p>
            <a:r>
              <a:rPr lang="ru-RU" dirty="0" smtClean="0"/>
              <a:t>Закон сохранения массы веществ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31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284984"/>
            <a:ext cx="1893454" cy="169696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1548020"/>
            <a:ext cx="6231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§ 2 стр.12-18 вопросы: 3, 4, 5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7832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8280920" cy="365759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Что изучает химия?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Какие из указанных веществ относятся к а)простым б) сложным ?( стр. 11 рис. 6)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Какие физические свойства веществ вы знаете? Запишите на примере водорода.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543800" cy="914400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Тест № 1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36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88840"/>
            <a:ext cx="7920880" cy="365759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Химия изучает вещества, их строение, свойства и превращения.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А) кислород, гелий, озон, сера Б) этиловый спирт, метан, углекислый газ, угарный газ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Н</a:t>
            </a:r>
            <a:r>
              <a:rPr lang="ru-RU" sz="3200" b="1" baseline="-25000" dirty="0" smtClean="0">
                <a:solidFill>
                  <a:srgbClr val="FFC000"/>
                </a:solidFill>
              </a:rPr>
              <a:t>2</a:t>
            </a:r>
            <a:r>
              <a:rPr lang="ru-RU" sz="3200" b="1" dirty="0" smtClean="0">
                <a:solidFill>
                  <a:srgbClr val="FFC000"/>
                </a:solidFill>
              </a:rPr>
              <a:t>- газ, без цвета, вкуса, запаха легче воздуха,</a:t>
            </a:r>
            <a:r>
              <a:rPr lang="en-US" sz="3200" b="1" dirty="0" smtClean="0">
                <a:solidFill>
                  <a:srgbClr val="FFC000"/>
                </a:solidFill>
              </a:rPr>
              <a:t>p</a:t>
            </a:r>
            <a:r>
              <a:rPr lang="ru-RU" sz="3200" b="1" dirty="0" smtClean="0">
                <a:solidFill>
                  <a:srgbClr val="FFC000"/>
                </a:solidFill>
              </a:rPr>
              <a:t>= 0,00009г</a:t>
            </a:r>
            <a:r>
              <a:rPr lang="en-US" sz="3200" b="1" dirty="0" smtClean="0">
                <a:solidFill>
                  <a:srgbClr val="FFC000"/>
                </a:solidFill>
              </a:rPr>
              <a:t>/ </a:t>
            </a:r>
            <a:r>
              <a:rPr lang="ru-RU" sz="3200" b="1" dirty="0" smtClean="0">
                <a:solidFill>
                  <a:srgbClr val="FFC000"/>
                </a:solidFill>
              </a:rPr>
              <a:t>см</a:t>
            </a:r>
            <a:r>
              <a:rPr lang="ru-RU" sz="3200" b="1" baseline="30000" dirty="0" smtClean="0">
                <a:solidFill>
                  <a:srgbClr val="FFC000"/>
                </a:solidFill>
              </a:rPr>
              <a:t>3</a:t>
            </a:r>
            <a:r>
              <a:rPr lang="ru-RU" sz="3200" b="1" dirty="0" smtClean="0">
                <a:solidFill>
                  <a:srgbClr val="FFC000"/>
                </a:solidFill>
              </a:rPr>
              <a:t> , </a:t>
            </a:r>
            <a:r>
              <a:rPr lang="en-US" sz="3200" b="1" dirty="0" smtClean="0">
                <a:solidFill>
                  <a:srgbClr val="FFC000"/>
                </a:solidFill>
              </a:rPr>
              <a:t>t</a:t>
            </a:r>
            <a:r>
              <a:rPr lang="ru-RU" sz="3200" b="1" baseline="-25000" dirty="0" err="1" smtClean="0">
                <a:solidFill>
                  <a:srgbClr val="FFC000"/>
                </a:solidFill>
              </a:rPr>
              <a:t>пл</a:t>
            </a:r>
            <a:r>
              <a:rPr lang="ru-RU" sz="3200" b="1" dirty="0" smtClean="0">
                <a:solidFill>
                  <a:srgbClr val="FFC000"/>
                </a:solidFill>
              </a:rPr>
              <a:t>= -253°С, </a:t>
            </a:r>
            <a:r>
              <a:rPr lang="en-US" sz="3200" b="1" dirty="0" smtClean="0">
                <a:solidFill>
                  <a:srgbClr val="FFC000"/>
                </a:solidFill>
              </a:rPr>
              <a:t>t</a:t>
            </a:r>
            <a:r>
              <a:rPr lang="ru-RU" sz="3200" b="1" baseline="-25000" dirty="0" smtClean="0">
                <a:solidFill>
                  <a:srgbClr val="FFC000"/>
                </a:solidFill>
              </a:rPr>
              <a:t>кип</a:t>
            </a:r>
            <a:r>
              <a:rPr lang="ru-RU" sz="3200" b="1" dirty="0" smtClean="0">
                <a:solidFill>
                  <a:srgbClr val="FFC000"/>
                </a:solidFill>
              </a:rPr>
              <a:t>=-259°С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43800" cy="914400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Ответы: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0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43800" cy="914400"/>
          </a:xfrm>
        </p:spPr>
        <p:txBody>
          <a:bodyPr/>
          <a:lstStyle/>
          <a:p>
            <a:r>
              <a:rPr lang="ru-RU" dirty="0" smtClean="0"/>
              <a:t>Физические  явления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24944"/>
            <a:ext cx="2002319" cy="201622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585191"/>
            <a:ext cx="1792200" cy="2016224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653136"/>
            <a:ext cx="1876425" cy="16954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747431"/>
            <a:ext cx="1854243" cy="167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1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явления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251520" y="658368"/>
            <a:ext cx="4366200" cy="413878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Это изменение формы тела  и взаимодействие тел</a:t>
            </a:r>
            <a:endParaRPr lang="ru-RU" sz="3600" b="1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791272" cy="4282800"/>
          </a:xfrm>
        </p:spPr>
        <p:txBody>
          <a:bodyPr/>
          <a:lstStyle/>
          <a:p>
            <a:r>
              <a:rPr lang="ru-RU" dirty="0" smtClean="0"/>
              <a:t>Физические явления не сопровождаются образованием новых веществ: оно проявляется в изменение формы тела или агрегатного состояния вещества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53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Изменяется агрегатное состояние</a:t>
            </a:r>
          </a:p>
          <a:p>
            <a:r>
              <a:rPr lang="ru-RU" dirty="0" smtClean="0"/>
              <a:t>Изменяется форма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явления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87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явления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1"/>
            <a:ext cx="1512168" cy="20834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011060"/>
            <a:ext cx="1221854" cy="20364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24339"/>
            <a:ext cx="1296144" cy="15553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55671"/>
            <a:ext cx="1459979" cy="17254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465" y="2909197"/>
            <a:ext cx="736050" cy="17174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575340"/>
            <a:ext cx="2608662" cy="68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6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685801"/>
            <a:ext cx="7330008" cy="411135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Химическая реакция заключается в превращении веществ , в результате которого образуются новые вещества.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явления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8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Изменение цвета</a:t>
            </a:r>
          </a:p>
          <a:p>
            <a:r>
              <a:rPr lang="ru-RU" dirty="0" smtClean="0"/>
              <a:t>Выделение газа</a:t>
            </a:r>
          </a:p>
          <a:p>
            <a:r>
              <a:rPr lang="ru-RU" dirty="0" smtClean="0"/>
              <a:t>Выпадение осадка</a:t>
            </a:r>
          </a:p>
          <a:p>
            <a:r>
              <a:rPr lang="ru-RU" dirty="0" smtClean="0"/>
              <a:t>Выделение или поглощение тепла</a:t>
            </a:r>
          </a:p>
          <a:p>
            <a:r>
              <a:rPr lang="ru-RU" dirty="0" smtClean="0"/>
              <a:t>Выделение </a:t>
            </a:r>
            <a:r>
              <a:rPr lang="ru-RU" dirty="0" smtClean="0"/>
              <a:t>света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химической реакции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47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399</TotalTime>
  <Words>271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Базовая</vt:lpstr>
      <vt:lpstr>Превращения веществ</vt:lpstr>
      <vt:lpstr>Тест № 1</vt:lpstr>
      <vt:lpstr>Ответы:</vt:lpstr>
      <vt:lpstr>Физические  явления</vt:lpstr>
      <vt:lpstr>Физические явления</vt:lpstr>
      <vt:lpstr>Физические явления</vt:lpstr>
      <vt:lpstr>Химические явления</vt:lpstr>
      <vt:lpstr>Химические явления</vt:lpstr>
      <vt:lpstr>Признаки химической реакции</vt:lpstr>
      <vt:lpstr>Определите к каким явлениям относится процесс:</vt:lpstr>
      <vt:lpstr>Презентация PowerPoint</vt:lpstr>
      <vt:lpstr>Презентация PowerPoint</vt:lpstr>
      <vt:lpstr>Рефераты ( презентации)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Превращения веществ</dc:title>
  <dc:creator>Тамара</dc:creator>
  <cp:lastModifiedBy>Тамара</cp:lastModifiedBy>
  <cp:revision>14</cp:revision>
  <dcterms:created xsi:type="dcterms:W3CDTF">2015-09-15T03:45:00Z</dcterms:created>
  <dcterms:modified xsi:type="dcterms:W3CDTF">2015-09-15T11:16:11Z</dcterms:modified>
</cp:coreProperties>
</file>