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2" r:id="rId10"/>
    <p:sldId id="267" r:id="rId11"/>
    <p:sldId id="268" r:id="rId12"/>
    <p:sldId id="266" r:id="rId13"/>
    <p:sldId id="270" r:id="rId14"/>
    <p:sldId id="261" r:id="rId15"/>
    <p:sldId id="269" r:id="rId16"/>
    <p:sldId id="273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7272-9E08-46CC-9AA3-E6863EB3EE3E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2A4C-E23C-410B-BA48-2A1580899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5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2A4C-E23C-410B-BA48-2A1580899E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2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0F4470-2FB9-416D-887D-6AF2BF5AAE9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E74B3F-EFD5-44B1-A5A9-F1EDC15219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775448" cy="160032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Периодический закон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Д.И.Менделеева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342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55576" y="1772816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820472" y="1772816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55576" y="2132856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55576" y="1772816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9780" y="908720"/>
            <a:ext cx="154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Период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9" t="24329" r="17407" b="68596"/>
          <a:stretch/>
        </p:blipFill>
        <p:spPr>
          <a:xfrm>
            <a:off x="-108520" y="1772816"/>
            <a:ext cx="7455324" cy="3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7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Периодическая таблица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Периодический закон: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Свойства элементов и их соединений находятся в периодической зависимости от их атомной массы.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вы можете объяснить понятие –периодичности?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Объясните явления происходящие с атомами химических элементов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Повторение одинаковых явлений называют периодичностью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7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40779"/>
              </p:ext>
            </p:extLst>
          </p:nvPr>
        </p:nvGraphicFramePr>
        <p:xfrm>
          <a:off x="251520" y="188640"/>
          <a:ext cx="8712968" cy="635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910967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             Выводы:</a:t>
                      </a:r>
                      <a:endParaRPr lang="ru-RU" sz="6000" dirty="0"/>
                    </a:p>
                  </a:txBody>
                  <a:tcPr/>
                </a:tc>
              </a:tr>
              <a:tr h="8322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Каждый химический элемент занимает строго определённое место</a:t>
                      </a:r>
                      <a:endParaRPr lang="ru-RU" sz="2400" dirty="0"/>
                    </a:p>
                  </a:txBody>
                  <a:tcPr/>
                </a:tc>
              </a:tr>
              <a:tr h="8322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2.Порядковый номер элемента равен заряду</a:t>
                      </a:r>
                      <a:r>
                        <a:rPr lang="ru-RU" sz="2400" baseline="0" dirty="0" smtClean="0"/>
                        <a:t> ядра его атома</a:t>
                      </a:r>
                      <a:endParaRPr lang="ru-RU" sz="2400" dirty="0"/>
                    </a:p>
                  </a:txBody>
                  <a:tcPr/>
                </a:tc>
              </a:tr>
              <a:tr h="8322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Номер периода соответствует числу орбит алей</a:t>
                      </a:r>
                      <a:endParaRPr lang="ru-RU" sz="2400" dirty="0"/>
                    </a:p>
                  </a:txBody>
                  <a:tcPr/>
                </a:tc>
              </a:tr>
              <a:tr h="8322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4.Номер группы равняется</a:t>
                      </a:r>
                      <a:r>
                        <a:rPr lang="ru-RU" sz="2400" baseline="0" dirty="0" smtClean="0"/>
                        <a:t> высшей валентности и числу электронов на последней обитали</a:t>
                      </a:r>
                      <a:endParaRPr lang="ru-RU" sz="2400" dirty="0"/>
                    </a:p>
                  </a:txBody>
                  <a:tcPr/>
                </a:tc>
              </a:tr>
              <a:tr h="8322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5.Свойства химических элементов  в ПСЭ изменяются</a:t>
                      </a:r>
                      <a:r>
                        <a:rPr lang="ru-RU" sz="2400" baseline="0" dirty="0" smtClean="0"/>
                        <a:t> закономерно</a:t>
                      </a:r>
                      <a:endParaRPr lang="ru-RU" sz="2400" dirty="0"/>
                    </a:p>
                  </a:txBody>
                  <a:tcPr/>
                </a:tc>
              </a:tr>
              <a:tr h="8322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6.Зная положение химического элемента в ПСЭ можно составить схему строения его атома, определить основные свойства элемента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7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89968"/>
              </p:ext>
            </p:extLst>
          </p:nvPr>
        </p:nvGraphicFramePr>
        <p:xfrm>
          <a:off x="251520" y="332656"/>
          <a:ext cx="8424936" cy="62646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12468"/>
                <a:gridCol w="2106234"/>
                <a:gridCol w="2106234"/>
              </a:tblGrid>
              <a:tr h="391544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Закономерности их изменений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В группах                      в периодах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Относительная атомная масса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dirty="0" smtClean="0"/>
                        <a:t>Заряд ядра атома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электронов</a:t>
                      </a:r>
                      <a:r>
                        <a:rPr lang="ru-RU" baseline="0" dirty="0" smtClean="0"/>
                        <a:t> в атоме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 валентность в оксидах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dirty="0" smtClean="0"/>
                        <a:t>Валентность в водородных соединениях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Металлические свойства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087"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Неметаллические свойства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404663"/>
            <a:ext cx="404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Важнейшие характеристики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</a:rPr>
              <a:t>имического   элемента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95102"/>
              </p:ext>
            </p:extLst>
          </p:nvPr>
        </p:nvGraphicFramePr>
        <p:xfrm>
          <a:off x="395536" y="332654"/>
          <a:ext cx="8640960" cy="612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102011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</a:t>
                      </a:r>
                    </a:p>
                    <a:p>
                      <a:r>
                        <a:rPr lang="ru-RU" dirty="0" smtClean="0"/>
                        <a:t>                         </a:t>
                      </a:r>
                      <a:r>
                        <a:rPr lang="ru-RU" sz="2400" dirty="0" smtClean="0"/>
                        <a:t>План характеристики химического элемента</a:t>
                      </a:r>
                      <a:endParaRPr lang="ru-RU" sz="2400" dirty="0"/>
                    </a:p>
                  </a:txBody>
                  <a:tcPr/>
                </a:tc>
              </a:tr>
              <a:tr h="10201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1.Химический знак и название элемента.</a:t>
                      </a:r>
                      <a:endParaRPr lang="ru-RU" sz="2400" dirty="0"/>
                    </a:p>
                  </a:txBody>
                  <a:tcPr/>
                </a:tc>
              </a:tr>
              <a:tr h="10201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2.Положение</a:t>
                      </a:r>
                      <a:r>
                        <a:rPr lang="ru-RU" sz="2400" baseline="0" dirty="0" smtClean="0"/>
                        <a:t>  химического элемента в ПСЭ( порядковый номер, номер период и группы, главная или побочная группа)</a:t>
                      </a:r>
                      <a:endParaRPr lang="ru-RU" sz="2400" dirty="0"/>
                    </a:p>
                  </a:txBody>
                  <a:tcPr/>
                </a:tc>
              </a:tr>
              <a:tr h="10201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3.Строение</a:t>
                      </a:r>
                      <a:r>
                        <a:rPr lang="ru-RU" sz="2400" baseline="0" dirty="0" smtClean="0"/>
                        <a:t> атома химического элемента</a:t>
                      </a:r>
                      <a:endParaRPr lang="ru-RU" sz="2400" dirty="0"/>
                    </a:p>
                  </a:txBody>
                  <a:tcPr/>
                </a:tc>
              </a:tr>
              <a:tr h="10201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4.Свойствапростого</a:t>
                      </a:r>
                      <a:r>
                        <a:rPr lang="ru-RU" sz="2400" baseline="0" dirty="0" smtClean="0"/>
                        <a:t> вещества, образованного атомами данного химического элемента</a:t>
                      </a:r>
                      <a:endParaRPr lang="ru-RU" sz="2400" dirty="0"/>
                    </a:p>
                  </a:txBody>
                  <a:tcPr/>
                </a:tc>
              </a:tr>
              <a:tr h="10201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5.Валентность атомов данного  элемента . Формулы высшего оксида. Гидроксида, водородного соединения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7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Д.И.Менделеев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и его периодический закон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12768" cy="50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564904"/>
            <a:ext cx="8284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Изучив данную тему вы должны научится составлять характеристику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Химических элементов и их соединений на основе положений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Элементов  в периодической системе Д.И. Менделеева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Сегодня на уроке необходимо усвоить: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1044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525963"/>
          </a:xfrm>
        </p:spPr>
        <p:txBody>
          <a:bodyPr/>
          <a:lstStyle/>
          <a:p>
            <a:r>
              <a:rPr lang="ru-RU" dirty="0" smtClean="0"/>
              <a:t>Чем отличаются друг от друга атомы разных химических элементов?</a:t>
            </a:r>
          </a:p>
          <a:p>
            <a:r>
              <a:rPr lang="ru-RU" dirty="0">
                <a:solidFill>
                  <a:srgbClr val="333333"/>
                </a:solidFill>
                <a:latin typeface="arial"/>
              </a:rPr>
              <a:t>Что общего и каковы различия в строении атомов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элементов?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/>
              </a:rPr>
              <a:t>От чего зависят свойства веществ?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0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Д.И.Менделеева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Периодическая система химических элементов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4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6992"/>
            <a:ext cx="9340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Таблица, в которой атомы располагаются согласно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периодическому закону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312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Графическое изображение периодической системы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2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20"/>
                            </p:stCondLst>
                            <p:childTnLst>
                              <p:par>
                                <p:cTn id="21" presetID="18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539552" y="908720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331640" y="908720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95736" y="908720"/>
            <a:ext cx="0" cy="5175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59832" y="1907882"/>
            <a:ext cx="864096" cy="89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23928" y="1916832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23928" y="2852936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88024" y="2852936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88024" y="3861048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3861048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52120" y="4869160"/>
            <a:ext cx="26642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8295" y="327627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Металлы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88" y="1907882"/>
            <a:ext cx="183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Металлы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7663" y="2844567"/>
            <a:ext cx="1836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FFFF00"/>
                </a:solidFill>
              </a:rPr>
              <a:t>Металлы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64288" y="3813524"/>
            <a:ext cx="1836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FFFF00"/>
                </a:solidFill>
              </a:rPr>
              <a:t>Металлы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3928" y="1133855"/>
            <a:ext cx="2198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неметаллы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95736" y="1426242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59832" y="1426242"/>
            <a:ext cx="0" cy="481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8" grpId="0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55576" y="980728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547664" y="980728"/>
            <a:ext cx="0" cy="38164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55576" y="4797152"/>
            <a:ext cx="7920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55576" y="980728"/>
            <a:ext cx="0" cy="38164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173" y="2188214"/>
            <a:ext cx="1390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Группа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14591" r="85503" b="29355"/>
          <a:stretch/>
        </p:blipFill>
        <p:spPr>
          <a:xfrm>
            <a:off x="794100" y="980728"/>
            <a:ext cx="7150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4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463</TotalTime>
  <Words>280</Words>
  <Application>Microsoft Office PowerPoint</Application>
  <PresentationFormat>Экран (4:3)</PresentationFormat>
  <Paragraphs>54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Периодический закон</vt:lpstr>
      <vt:lpstr>                   Д.И.Менделеев              и его периодический закон</vt:lpstr>
      <vt:lpstr>Сегодня на уроке необходимо усвоить:</vt:lpstr>
      <vt:lpstr>Периодическая система химических элементов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Периодическая таблица</vt:lpstr>
      <vt:lpstr>Повторение одинаковых явлений называют периодичностью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Периодический закон</dc:title>
  <dc:creator>Тамара</dc:creator>
  <cp:lastModifiedBy>Тамара</cp:lastModifiedBy>
  <cp:revision>24</cp:revision>
  <dcterms:created xsi:type="dcterms:W3CDTF">2015-11-06T11:40:04Z</dcterms:created>
  <dcterms:modified xsi:type="dcterms:W3CDTF">2015-11-09T07:00:29Z</dcterms:modified>
</cp:coreProperties>
</file>