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О</a:t>
            </a:r>
            <a:r>
              <a:rPr lang="ru-RU" dirty="0" smtClean="0">
                <a:solidFill>
                  <a:schemeClr val="tx2"/>
                </a:solidFill>
              </a:rPr>
              <a:t>бщайтесь с детьми!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77072"/>
            <a:ext cx="3600400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Составила: учитель-логопед 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Тихомирова И.В. 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д/с№7 компенсирующего вида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Г. Галич Костромская обл.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340768"/>
            <a:ext cx="6731024" cy="302433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Речь не передается ребенку по наследству, </a:t>
            </a:r>
            <a:r>
              <a:rPr lang="ru-RU" dirty="0" smtClean="0">
                <a:solidFill>
                  <a:schemeClr val="tx1"/>
                </a:solidFill>
              </a:rPr>
              <a:t>он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перенимает опыт речевого общения от </a:t>
            </a:r>
            <a:r>
              <a:rPr lang="ru-RU" dirty="0" smtClean="0">
                <a:solidFill>
                  <a:schemeClr val="tx1"/>
                </a:solidFill>
              </a:rPr>
              <a:t>окружающих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тому, как ребенок умеет строить свое высказывание, можно судить об уровне его речевого развития.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Связная </a:t>
            </a:r>
            <a:r>
              <a:rPr lang="ru-RU" dirty="0">
                <a:solidFill>
                  <a:schemeClr val="tx1"/>
                </a:solidFill>
              </a:rPr>
              <a:t>речь неотделима от мира мыслей: связность речи – это связность мыслей. 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0782"/>
            <a:ext cx="3456384" cy="240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90" y="-171400"/>
            <a:ext cx="21344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81528" cy="4104456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В</a:t>
            </a:r>
            <a:r>
              <a:rPr lang="ru-RU" sz="1800" dirty="0" smtClean="0"/>
              <a:t>ажно</a:t>
            </a:r>
            <a:r>
              <a:rPr lang="ru-RU" sz="1800" dirty="0"/>
              <a:t>, чтобы речь родителей, бабушек и дедушек, была грамматически правильной, связной и последовательно излагающей мысли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Если дома постоянно говорят громко, раздраженным тоном, то и речь ребенка будет такой же.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По дороге на работу, или с работы, часто наблюдаю такую картину: мама быстро тянет за руку ребенка, раздраженно делает ему замечания и не реагирует при этом на реплики малыша.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Другая </a:t>
            </a:r>
            <a:r>
              <a:rPr lang="ru-RU" sz="1800" dirty="0">
                <a:solidFill>
                  <a:srgbClr val="FF0000"/>
                </a:solidFill>
              </a:rPr>
              <a:t>картина: мама идет впереди, ребенок сзади. В молчании доходят до дверей детского сада. Или, ребенок задает маме вопрос, но она в грубой форме просит его замолчать, или просто игнорирует его.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/>
              <a:t>Не уклоняйтесь от вопросов, задаваемых </a:t>
            </a:r>
            <a:r>
              <a:rPr lang="ru-RU" sz="1800" dirty="0" smtClean="0"/>
              <a:t>ребенком</a:t>
            </a:r>
            <a:r>
              <a:rPr lang="ru-RU" sz="1800" dirty="0"/>
              <a:t>!</a:t>
            </a:r>
          </a:p>
        </p:txBody>
      </p:sp>
      <p:pic>
        <p:nvPicPr>
          <p:cNvPr id="3" name="Рисунок 2" descr="Рисунок художника Ф. П. Глеб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69" y="4293096"/>
            <a:ext cx="3596640" cy="2158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9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0605"/>
            <a:ext cx="3491880" cy="1877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525658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Ребенок </a:t>
            </a:r>
            <a:r>
              <a:rPr lang="ru-RU" sz="2000" dirty="0"/>
              <a:t>видит в вашем лице интересного собеседника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Не идите по дороге домой, или в детский сад, молча.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Спросите </a:t>
            </a:r>
            <a:r>
              <a:rPr lang="ru-RU" sz="2000" dirty="0">
                <a:solidFill>
                  <a:schemeClr val="accent2"/>
                </a:solidFill>
              </a:rPr>
              <a:t>ребенка, чем он занимался в детском саду.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ему читали интересную сказку, попросите пересказать ее вам.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Проходя </a:t>
            </a:r>
            <a:r>
              <a:rPr lang="ru-RU" sz="2000" dirty="0">
                <a:solidFill>
                  <a:srgbClr val="7030A0"/>
                </a:solidFill>
              </a:rPr>
              <a:t>мимо </a:t>
            </a:r>
            <a:r>
              <a:rPr lang="ru-RU" sz="2000" dirty="0" smtClean="0">
                <a:solidFill>
                  <a:srgbClr val="7030A0"/>
                </a:solidFill>
              </a:rPr>
              <a:t>деревьев, </a:t>
            </a:r>
            <a:r>
              <a:rPr lang="ru-RU" sz="2000" dirty="0">
                <a:solidFill>
                  <a:srgbClr val="7030A0"/>
                </a:solidFill>
              </a:rPr>
              <a:t>обратите внимание ребенка на цвет </a:t>
            </a:r>
            <a:r>
              <a:rPr lang="ru-RU" sz="2000" dirty="0" smtClean="0">
                <a:solidFill>
                  <a:srgbClr val="7030A0"/>
                </a:solidFill>
              </a:rPr>
              <a:t>ствола, форму листьев.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Взрослых всегда интересует вопрос, что кушал ребенок в детском саду.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Используйте его с пользой для развития связной речи: предложите ребенку подобрать слова-определения к слову суп.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B050"/>
                </a:solidFill>
              </a:rPr>
              <a:t>- Какой суп ты ел сегодня? – гороховый, вкусный, горячий, ароматный, полезный.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Если ребенок подобрал одно слово - определение, назовите ему остальные определения и закрепите их в речи ребенка.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1373196" y="586902"/>
            <a:ext cx="325760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1362716" y="1268760"/>
            <a:ext cx="325760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1362716" y="2132856"/>
            <a:ext cx="325760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люс 5"/>
          <p:cNvSpPr/>
          <p:nvPr/>
        </p:nvSpPr>
        <p:spPr>
          <a:xfrm flipV="1">
            <a:off x="1362716" y="2690912"/>
            <a:ext cx="325760" cy="2520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544616" cy="4032448"/>
          </a:xfrm>
        </p:spPr>
        <p:txBody>
          <a:bodyPr>
            <a:normAutofit/>
          </a:bodyPr>
          <a:lstStyle/>
          <a:p>
            <a:r>
              <a:rPr lang="ru-RU" sz="2400" dirty="0"/>
              <a:t>Любимым развлечением детей является просмотр мультфильмов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Попросите ребенка поделиться с вами впечатлениями о мультфильме, назвать героев и, по возможности, пересказать содержание.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02332"/>
            <a:ext cx="1944216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00636"/>
            <a:ext cx="1676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02657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Не оставляйте без внимания купленную или подаренную ребенку новую игрушку: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рассмотрите </a:t>
            </a:r>
            <a:r>
              <a:rPr lang="ru-RU" sz="2400" dirty="0"/>
              <a:t>ее внимательно вместе,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опишите </a:t>
            </a:r>
            <a:r>
              <a:rPr lang="ru-RU" sz="2400" dirty="0"/>
              <a:t>все ее части,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обыграйте</a:t>
            </a:r>
            <a:r>
              <a:rPr lang="ru-RU" sz="2400" dirty="0"/>
              <a:t>  подарок.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Можно </a:t>
            </a:r>
            <a:r>
              <a:rPr lang="ru-RU" sz="2400" dirty="0"/>
              <a:t>попросить его самостоятельно описать игрушку по вашему </a:t>
            </a:r>
            <a:r>
              <a:rPr lang="ru-RU" sz="2400" dirty="0" smtClean="0"/>
              <a:t>плану:</a:t>
            </a:r>
            <a:br>
              <a:rPr lang="ru-RU" sz="2400" dirty="0" smtClean="0"/>
            </a:b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smtClean="0"/>
              <a:t>Назови игрушку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Какого цвета </a:t>
            </a:r>
            <a:r>
              <a:rPr lang="ru-RU" sz="2400" dirty="0" smtClean="0"/>
              <a:t>она?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3. Какой формы ?</a:t>
            </a:r>
            <a:br>
              <a:rPr lang="ru-RU" sz="2400" dirty="0"/>
            </a:br>
            <a:r>
              <a:rPr lang="ru-RU" sz="2400" dirty="0"/>
              <a:t>4. Как ты будешь играть с игрушкой </a:t>
            </a:r>
            <a:r>
              <a:rPr lang="ru-RU" sz="2400" dirty="0" smtClean="0"/>
              <a:t>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3168852" cy="24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2952328"/>
          </a:xfrm>
        </p:spPr>
        <p:txBody>
          <a:bodyPr>
            <a:normAutofit/>
          </a:bodyPr>
          <a:lstStyle/>
          <a:p>
            <a:r>
              <a:rPr lang="ru-RU" sz="2400" dirty="0"/>
              <a:t>Читая малышу сказку, рассказ, внимательно рассмотрите иллюстрации к произведению. Попросите ответить, что изображено на картинке. Задайте вопросы по содержанию и предложите пересказать сказку, или рассказ.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90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840760" cy="331236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Как бы вы ни были заняты, всегда старайтесь выслушать ребенка до конца. Покажите, что вы уважаете его, как собеседника.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42088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Только совместная работа детского сада и семьи по формированию связной речи поможет ребенку стать общительным, преодолеть молчаливость и застенчивость, разовьет уверенность в своих силах.</a:t>
            </a:r>
          </a:p>
        </p:txBody>
      </p:sp>
    </p:spTree>
    <p:extLst>
      <p:ext uri="{BB962C8B-B14F-4D97-AF65-F5344CB8AC3E}">
        <p14:creationId xmlns:p14="http://schemas.microsoft.com/office/powerpoint/2010/main" val="24956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268760"/>
            <a:ext cx="6336704" cy="9361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Общайтесь с детьми!</vt:lpstr>
      <vt:lpstr>Презентация PowerPoint</vt:lpstr>
      <vt:lpstr>Важно, чтобы речь родителей, бабушек и дедушек, была грамматически правильной, связной и последовательно излагающей мысли.   Если дома постоянно говорят громко, раздраженным тоном, то и речь ребенка будет такой же. По дороге на работу, или с работы, часто наблюдаю такую картину: мама быстро тянет за руку ребенка, раздраженно делает ему замечания и не реагирует при этом на реплики малыша.  Другая картина: мама идет впереди, ребенок сзади. В молчании доходят до дверей детского сада. Или, ребенок задает маме вопрос, но она в грубой форме просит его замолчать, или просто игнорирует его.   Не уклоняйтесь от вопросов, задаваемых ребенком!</vt:lpstr>
      <vt:lpstr>Ребенок видит в вашем лице интересного собеседника.  Не идите по дороге домой, или в детский сад, молча.  Спросите ребенка, чем он занимался в детском саду.  Если ему читали интересную сказку, попросите пересказать ее вам.  Проходя мимо деревьев, обратите внимание ребенка на цвет ствола, форму листьев. Взрослых всегда интересует вопрос, что кушал ребенок в детском саду. Используйте его с пользой для развития связной речи: предложите ребенку подобрать слова-определения к слову суп.  - Какой суп ты ел сегодня? – гороховый, вкусный, горячий, ароматный, полезный. Если ребенок подобрал одно слово - определение, назовите ему остальные определения и закрепите их в речи ребенка. </vt:lpstr>
      <vt:lpstr>Любимым развлечением детей является просмотр мультфильмов.  Попросите ребенка поделиться с вами впечатлениями о мультфильме, назвать героев и, по возможности, пересказать содержание. </vt:lpstr>
      <vt:lpstr>Не оставляйте без внимания купленную или подаренную ребенку новую игрушку:  рассмотрите ее внимательно вместе,  опишите все ее части,  обыграйте  подарок.  Можно попросить его самостоятельно описать игрушку по вашему плану: 1. Назови игрушку 2. Какого цвета она? 3. Какой формы ? 4. Как ты будешь играть с игрушкой ? </vt:lpstr>
      <vt:lpstr>Читая малышу сказку, рассказ, внимательно рассмотрите иллюстрации к произведению. Попросите ответить, что изображено на картинке. Задайте вопросы по содержанию и предложите пересказать сказку, или рассказ. </vt:lpstr>
      <vt:lpstr>Как бы вы ни были заняты, всегда старайтесь выслушать ребенка до конца. Покажите, что вы уважаете его, как собеседника.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20</cp:revision>
  <dcterms:created xsi:type="dcterms:W3CDTF">2013-10-31T10:14:44Z</dcterms:created>
  <dcterms:modified xsi:type="dcterms:W3CDTF">2015-08-04T05:19:49Z</dcterms:modified>
</cp:coreProperties>
</file>