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3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CDBA-FAF8-40AD-8DDF-C0CCEA1A7B6C}" type="datetimeFigureOut">
              <a:rPr lang="ru-RU" smtClean="0"/>
              <a:pPr/>
              <a:t>21.04.2010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0983-3ABA-4E8E-81C1-5A501AA811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CDBA-FAF8-40AD-8DDF-C0CCEA1A7B6C}" type="datetimeFigureOut">
              <a:rPr lang="ru-RU" smtClean="0"/>
              <a:pPr/>
              <a:t>21.04.2010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0983-3ABA-4E8E-81C1-5A501AA811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CDBA-FAF8-40AD-8DDF-C0CCEA1A7B6C}" type="datetimeFigureOut">
              <a:rPr lang="ru-RU" smtClean="0"/>
              <a:pPr/>
              <a:t>21.04.2010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0983-3ABA-4E8E-81C1-5A501AA811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CDBA-FAF8-40AD-8DDF-C0CCEA1A7B6C}" type="datetimeFigureOut">
              <a:rPr lang="ru-RU" smtClean="0"/>
              <a:pPr/>
              <a:t>21.04.2010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0983-3ABA-4E8E-81C1-5A501AA811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CDBA-FAF8-40AD-8DDF-C0CCEA1A7B6C}" type="datetimeFigureOut">
              <a:rPr lang="ru-RU" smtClean="0"/>
              <a:pPr/>
              <a:t>21.04.2010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0983-3ABA-4E8E-81C1-5A501AA811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CDBA-FAF8-40AD-8DDF-C0CCEA1A7B6C}" type="datetimeFigureOut">
              <a:rPr lang="ru-RU" smtClean="0"/>
              <a:pPr/>
              <a:t>21.04.2010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0983-3ABA-4E8E-81C1-5A501AA811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CDBA-FAF8-40AD-8DDF-C0CCEA1A7B6C}" type="datetimeFigureOut">
              <a:rPr lang="ru-RU" smtClean="0"/>
              <a:pPr/>
              <a:t>21.04.2010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0983-3ABA-4E8E-81C1-5A501AA811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CDBA-FAF8-40AD-8DDF-C0CCEA1A7B6C}" type="datetimeFigureOut">
              <a:rPr lang="ru-RU" smtClean="0"/>
              <a:pPr/>
              <a:t>21.04.2010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0983-3ABA-4E8E-81C1-5A501AA811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CDBA-FAF8-40AD-8DDF-C0CCEA1A7B6C}" type="datetimeFigureOut">
              <a:rPr lang="ru-RU" smtClean="0"/>
              <a:pPr/>
              <a:t>21.04.2010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0983-3ABA-4E8E-81C1-5A501AA811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CDBA-FAF8-40AD-8DDF-C0CCEA1A7B6C}" type="datetimeFigureOut">
              <a:rPr lang="ru-RU" smtClean="0"/>
              <a:pPr/>
              <a:t>21.04.2010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0983-3ABA-4E8E-81C1-5A501AA811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CDBA-FAF8-40AD-8DDF-C0CCEA1A7B6C}" type="datetimeFigureOut">
              <a:rPr lang="ru-RU" smtClean="0"/>
              <a:pPr/>
              <a:t>21.04.2010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D30D0983-3ABA-4E8E-81C1-5A501AA811B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88CDBA-FAF8-40AD-8DDF-C0CCEA1A7B6C}" type="datetimeFigureOut">
              <a:rPr lang="ru-RU" smtClean="0"/>
              <a:pPr/>
              <a:t>21.04.2010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0D0983-3ABA-4E8E-81C1-5A501AA811B2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214338"/>
            <a:ext cx="5598998" cy="1057284"/>
          </a:xfrm>
        </p:spPr>
        <p:txBody>
          <a:bodyPr/>
          <a:lstStyle/>
          <a:p>
            <a:r>
              <a:rPr lang="ru-RU" dirty="0" smtClean="0"/>
              <a:t>Солнечные часы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928670"/>
            <a:ext cx="4000528" cy="564360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 smtClean="0"/>
              <a:t>Давным-давно, когда часов еще не было, люди узнавали время по солнцу. </a:t>
            </a:r>
            <a:r>
              <a:rPr lang="en-US" dirty="0" smtClean="0"/>
              <a:t>                           </a:t>
            </a:r>
          </a:p>
          <a:p>
            <a:pPr algn="l"/>
            <a:r>
              <a:rPr lang="ru-RU" dirty="0" smtClean="0"/>
              <a:t>Встало солнышко — пора людям вставать, за работу браться. Поднялось оно, прошло полдороги по небу — надо людям отдохнуть и пообедать. </a:t>
            </a:r>
            <a:r>
              <a:rPr lang="ru-RU" dirty="0" smtClean="0"/>
              <a:t>                    А </a:t>
            </a:r>
            <a:r>
              <a:rPr lang="ru-RU" dirty="0" smtClean="0"/>
              <a:t>спряталось солнышко за леса, за горы, за синее море — пришло время людям идти по домам на покой. </a:t>
            </a:r>
            <a:r>
              <a:rPr lang="ru-RU" dirty="0" smtClean="0"/>
              <a:t>И </a:t>
            </a:r>
            <a:r>
              <a:rPr lang="ru-RU" dirty="0" smtClean="0"/>
              <a:t>вдруг человек обратил внимание на тень, что падала на землю от дерева. Присмотрелся и заметил, что тень не стоит на месте. Она движется вслед за солнцем. Кончился день, солнце сделало по небу круг, и тень тоже пробежала.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Picture 2" descr="D:\Мама\Картинки\stext_2508094857.00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7237" y="819960"/>
            <a:ext cx="4306763" cy="6038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86842" cy="221457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Смотрел человек, смотрел, как тень по кругу бегает, и придумал часы: вкопал в землю столб, а вокруг столба начертил круг, разделил его на части. Каждая часть равнялась одному часу. Взошло солнце и тень от столба медленно двинулась по кругу, отмечая час за часом.</a:t>
            </a:r>
          </a:p>
          <a:p>
            <a:r>
              <a:rPr lang="ru-RU" dirty="0" smtClean="0"/>
              <a:t>Так были изобретены первые часы. Назывались они солнечными</a:t>
            </a:r>
            <a:r>
              <a:rPr lang="ru-RU" dirty="0" smtClean="0"/>
              <a:t>.                          </a:t>
            </a:r>
            <a:r>
              <a:rPr lang="ru-RU" dirty="0" smtClean="0"/>
              <a:t>Но пользоваться ими человек не всегда мог. Почему</a:t>
            </a:r>
            <a:r>
              <a:rPr lang="ru-RU" dirty="0" smtClean="0"/>
              <a:t>?</a:t>
            </a:r>
            <a:r>
              <a:rPr lang="en-US" dirty="0" smtClean="0"/>
              <a:t>  </a:t>
            </a:r>
            <a:r>
              <a:rPr lang="ru-RU" dirty="0" smtClean="0"/>
              <a:t>(время </a:t>
            </a:r>
            <a:r>
              <a:rPr lang="ru-RU" dirty="0" smtClean="0"/>
              <a:t>движется)</a:t>
            </a:r>
            <a:endParaRPr lang="ru-RU" dirty="0"/>
          </a:p>
        </p:txBody>
      </p:sp>
      <p:pic>
        <p:nvPicPr>
          <p:cNvPr id="7" name="Picture 2" descr="D:\Мама\Картинки\1271491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928802"/>
            <a:ext cx="6215106" cy="46613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D:\Мама\Картинки\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85728"/>
            <a:ext cx="8215370" cy="616152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3614734" cy="108183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ЧАСЫ-ПЕТУХ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3571900" cy="528638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Узнавали люди время и по живым часам. Эти часы важно ходят по двору, хлопают крыльями и, взлетев на забор, кричат «ку-ка-ре-ку!».</a:t>
            </a:r>
          </a:p>
          <a:p>
            <a:r>
              <a:rPr lang="ru-RU" dirty="0" smtClean="0"/>
              <a:t>Еще солнце не взошло, а петух уже кричит, дерет горло...</a:t>
            </a:r>
          </a:p>
          <a:p>
            <a:r>
              <a:rPr lang="ru-RU" dirty="0" smtClean="0"/>
              <a:t>Скоро утро! Довольно спать!</a:t>
            </a:r>
          </a:p>
          <a:p>
            <a:r>
              <a:rPr lang="ru-RU" dirty="0" smtClean="0"/>
              <a:t>Но по пению петуха трудно определить точное время</a:t>
            </a:r>
            <a:r>
              <a:rPr lang="ru-RU" dirty="0" smtClean="0"/>
              <a:t>.                    </a:t>
            </a:r>
            <a:r>
              <a:rPr lang="ru-RU" dirty="0" smtClean="0"/>
              <a:t>То петух во сне с жердочки свалится — раньше времени поднимет крик, то лисы испугается и начнет кричать, </a:t>
            </a:r>
            <a:r>
              <a:rPr lang="ru-RU" dirty="0" smtClean="0"/>
              <a:t>             то </a:t>
            </a:r>
            <a:r>
              <a:rPr lang="ru-RU" dirty="0" smtClean="0"/>
              <a:t>лиса петуха унесет и съест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А если нет петуха? Как узнать время ночью, когда нет солнца и звезды не светят в пасмурную погоду?  </a:t>
            </a:r>
            <a:r>
              <a:rPr lang="ru-RU" dirty="0" smtClean="0"/>
              <a:t>И </a:t>
            </a:r>
            <a:r>
              <a:rPr lang="ru-RU" dirty="0" smtClean="0"/>
              <a:t>придумал человек часы более надежные: они и с жердочки не свалятся и лиса их не унесет.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C:\Documents and Settings\Admin\Рабочий стол\petuh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571480"/>
            <a:ext cx="4711785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4543428" cy="58177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ВОДЯНЫЕ ЧАСЫ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3571900" cy="585789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высокий и узкий стеклянный сосуд с дырочкой у дна наливалась вода. Капля за каплей она сочилась из отверстия. Воды в сосуде становилось все меньше.        На стенках сосуда были сделаны черточки-отметки, которые показывали, сколько времени прошло с того момента, когда в сосуд налили воду.</a:t>
            </a:r>
          </a:p>
          <a:p>
            <a:r>
              <a:rPr lang="ru-RU" dirty="0" smtClean="0"/>
              <a:t>Водяные часы оказались тоже неудобными, потому что нужно было постоянно доливать воду в опустевший сосуд. Иногда вместо воды в сосуд наливалось молоко.          Но какую шутку могли сыграть молочные часы с человеком?</a:t>
            </a:r>
          </a:p>
          <a:p>
            <a:r>
              <a:rPr lang="ru-RU" dirty="0" smtClean="0"/>
              <a:t>(Время течет)</a:t>
            </a:r>
            <a:endParaRPr lang="ru-RU" dirty="0"/>
          </a:p>
        </p:txBody>
      </p:sp>
      <p:pic>
        <p:nvPicPr>
          <p:cNvPr id="6146" name="Picture 2" descr="D:\Мама\Картинки\0031-066-Vodjanye-chas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357166"/>
            <a:ext cx="4636268" cy="61436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428604"/>
            <a:ext cx="4686304" cy="86752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ПЕСОЧНЫЕ ЧАСЫ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6"/>
            <a:ext cx="4643470" cy="550072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Стали люди голову ломать, как бы придумать часы получше, чтобы они одинаково точно показывали время и днем, и ночью, и зимой, и летом, и в любую погоду. И придумали.</a:t>
            </a:r>
          </a:p>
          <a:p>
            <a:r>
              <a:rPr lang="ru-RU" dirty="0" smtClean="0"/>
              <a:t>У этих часов нет ни стрелок, ни кружка с цифрами, ни зубчатых колесиков внутри. Сделаны они из стекла.                  Два стеклянных пузырька соединены вместе. Внутри песок. Когда часы работают, песок из верхнего пузырька сыплется в нижний. Высыпался песок — значит прошло 3, 5, 10 минут.                       Часы перевора­чивают и счет времени продолжается. Песочными часами люди пользуются и теперь, например врачи в поликлини­ках. По этим часам больные получают лечебные процедуры.                    Даже повара пользуются ими, чтобы сварить яйца всмятку или вкрутую.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171" name="Picture 3" descr="D:\Мама\Картинки\13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285728"/>
            <a:ext cx="3829056" cy="63040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-285776"/>
            <a:ext cx="4829180" cy="1143000"/>
          </a:xfrm>
        </p:spPr>
        <p:txBody>
          <a:bodyPr/>
          <a:lstStyle/>
          <a:p>
            <a:r>
              <a:rPr lang="ru-RU" dirty="0" smtClean="0"/>
              <a:t>Огненные часы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3643338" cy="478634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Восковая свечка – это тоже часы, древние огненные часы. </a:t>
            </a:r>
            <a:r>
              <a:rPr lang="ru-RU" dirty="0" smtClean="0"/>
              <a:t>С</a:t>
            </a:r>
            <a:r>
              <a:rPr lang="ru-RU" dirty="0" smtClean="0"/>
              <a:t>вечка сверху до низу разрисована, как зебра, черно – белыми полосками. Воск от горящего </a:t>
            </a:r>
            <a:r>
              <a:rPr lang="ru-RU" dirty="0" err="1" smtClean="0"/>
              <a:t>фителька</a:t>
            </a:r>
            <a:r>
              <a:rPr lang="ru-RU" dirty="0" smtClean="0"/>
              <a:t> тает, а вместе с ним тают полоски. Сколько полосок исчезло, столько значит прошло и часов, потому что каждую свячу делили на двадцать четыре части. Выходит, время не только течет и движется, но и еще сгорает. </a:t>
            </a:r>
            <a:endParaRPr lang="ru-RU" dirty="0"/>
          </a:p>
        </p:txBody>
      </p:sp>
      <p:pic>
        <p:nvPicPr>
          <p:cNvPr id="1026" name="Picture 2" descr="D:\Мама\Картинки\0030-064-Ognennye-chas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428604"/>
            <a:ext cx="4000528" cy="6215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00042"/>
            <a:ext cx="4829180" cy="79608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ЧАСЫ-ЦВЕТЫ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3929058" cy="564360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Давным-давно люди заметили, что одни цветки раскрываются утром, а </a:t>
            </a:r>
            <a:r>
              <a:rPr lang="ru-RU" dirty="0" smtClean="0"/>
              <a:t>днем закрываются</a:t>
            </a:r>
            <a:r>
              <a:rPr lang="ru-RU" dirty="0" smtClean="0"/>
              <a:t>, другие раскрываются под вечер, третьи — только ночью, а днем они всегда закрыты. Открываются не когда им вздумается, а в «свое собст­венное» время. Так появились цветочные часы. Но «ходят» они только в солнечную погоду.</a:t>
            </a:r>
          </a:p>
          <a:p>
            <a:r>
              <a:rPr lang="ru-RU" dirty="0" smtClean="0"/>
              <a:t>Рано утром навстречу солнечным лучам поднимают свои головки золотистые одуванчики, а за ними открывает лепестки гвоздика полевая, шиповник, лен и другие.</a:t>
            </a:r>
          </a:p>
          <a:p>
            <a:r>
              <a:rPr lang="ru-RU" dirty="0" smtClean="0"/>
              <a:t>Цветы, которые рано раскрыли свои лепестки, днем начинают засыпать... В пасмурную погоду цветочные часы не «работают» совсем. Цветки у них остаются закрытыми. Поэтому люди их используют только для украшения клумб.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4817" b="1525"/>
          <a:stretch>
            <a:fillRect/>
          </a:stretch>
        </p:blipFill>
        <p:spPr bwMode="auto">
          <a:xfrm>
            <a:off x="4184113" y="142852"/>
            <a:ext cx="4745605" cy="62865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Рабочий стол\2351211_c120777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642918"/>
            <a:ext cx="8465403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291</TotalTime>
  <Words>691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Солнечные часы</vt:lpstr>
      <vt:lpstr>Слайд 2</vt:lpstr>
      <vt:lpstr>Слайд 3</vt:lpstr>
      <vt:lpstr>ЧАСЫ-ПЕТУХ </vt:lpstr>
      <vt:lpstr>ВОДЯНЫЕ ЧАСЫ </vt:lpstr>
      <vt:lpstr>ПЕСОЧНЫЕ ЧАСЫ </vt:lpstr>
      <vt:lpstr>Огненные часы</vt:lpstr>
      <vt:lpstr>ЧАСЫ-ЦВЕТЫ 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Солнечные часы</dc:title>
  <dc:creator>Admin</dc:creator>
  <cp:lastModifiedBy>Admin</cp:lastModifiedBy>
  <cp:revision>17</cp:revision>
  <dcterms:created xsi:type="dcterms:W3CDTF">2010-04-20T16:32:27Z</dcterms:created>
  <dcterms:modified xsi:type="dcterms:W3CDTF">2010-04-21T18:48:04Z</dcterms:modified>
</cp:coreProperties>
</file>