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5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C5FDD-F3B9-44BE-8DF6-0EBBEEA4F5AD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C1C69-8D44-47EB-B504-C907578BAF0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«Золотые ворота» </a:t>
            </a:r>
            <a:br>
              <a:rPr lang="ru-RU" dirty="0" smtClean="0"/>
            </a:br>
            <a:r>
              <a:rPr lang="ru-RU" dirty="0" smtClean="0"/>
              <a:t>в Древнюю Русь</a:t>
            </a:r>
            <a:endParaRPr lang="ru-RU" dirty="0"/>
          </a:p>
        </p:txBody>
      </p:sp>
      <p:pic>
        <p:nvPicPr>
          <p:cNvPr id="4" name="Содержимое 3" descr="ДревняяРус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971" y="1600202"/>
            <a:ext cx="6167365" cy="4156532"/>
          </a:xfrm>
        </p:spPr>
      </p:pic>
      <p:sp>
        <p:nvSpPr>
          <p:cNvPr id="8" name="Прямоугольник 7"/>
          <p:cNvSpPr/>
          <p:nvPr/>
        </p:nvSpPr>
        <p:spPr>
          <a:xfrm>
            <a:off x="4139952" y="5805264"/>
            <a:ext cx="6199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rial Black" pitchFamily="34" charset="0"/>
                <a:cs typeface="Times New Roman" pitchFamily="18" charset="0"/>
              </a:rPr>
              <a:t>Пыщева</a:t>
            </a:r>
            <a:r>
              <a:rPr lang="ru-RU" sz="2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rial Black" pitchFamily="34" charset="0"/>
                <a:cs typeface="Times New Roman" pitchFamily="18" charset="0"/>
              </a:rPr>
              <a:t>Т.А</a:t>
            </a:r>
            <a:r>
              <a:rPr lang="ru-RU" sz="2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rial Black" pitchFamily="34" charset="0"/>
                <a:cs typeface="Times New Roman" pitchFamily="18" charset="0"/>
              </a:rPr>
              <a:t>.</a:t>
            </a:r>
            <a:endParaRPr lang="ru-RU" sz="24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/>
              <a:t>Заморские гости</a:t>
            </a:r>
            <a:endParaRPr lang="ru-RU" sz="5400" dirty="0"/>
          </a:p>
        </p:txBody>
      </p:sp>
      <p:pic>
        <p:nvPicPr>
          <p:cNvPr id="6" name="Содержимое 5" descr="www_artru_inf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556793"/>
            <a:ext cx="3977084" cy="3667188"/>
          </a:xfrm>
        </p:spPr>
      </p:pic>
      <p:pic>
        <p:nvPicPr>
          <p:cNvPr id="7" name="Содержимое 6" descr="30-077a5ba34d3c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92080" y="1556792"/>
            <a:ext cx="3440426" cy="36724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Крестьяне</a:t>
            </a:r>
            <a:endParaRPr lang="ru-RU" sz="4800" dirty="0"/>
          </a:p>
        </p:txBody>
      </p:sp>
      <p:pic>
        <p:nvPicPr>
          <p:cNvPr id="4" name="Содержимое 3" descr="19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268760"/>
            <a:ext cx="7433300" cy="45365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4400" dirty="0"/>
          </a:p>
        </p:txBody>
      </p:sp>
      <p:pic>
        <p:nvPicPr>
          <p:cNvPr id="4" name="Содержимое 3" descr="Pskov_Veche_Vasnetso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332656"/>
            <a:ext cx="7301731" cy="56886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0_2313a_a8aced87_X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836712"/>
            <a:ext cx="3977084" cy="5040560"/>
          </a:xfrm>
        </p:spPr>
      </p:pic>
      <p:pic>
        <p:nvPicPr>
          <p:cNvPr id="6" name="Содержимое 5" descr="d648261e22a5d2af9bfb390247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20072" y="1052736"/>
            <a:ext cx="3657600" cy="46298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260648"/>
            <a:ext cx="61206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ГОРОДА </a:t>
            </a:r>
          </a:p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</a:t>
            </a: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ыли </a:t>
            </a:r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центром: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2204864"/>
            <a:ext cx="57572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</a:t>
            </a:r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политической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3068960"/>
            <a:ext cx="475181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-экономической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95736" y="3789040"/>
            <a:ext cx="576435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-религиозной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43608" y="4581128"/>
            <a:ext cx="771409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-культурной жизни страны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9712" y="476672"/>
            <a:ext cx="37286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КУЛЬТУРА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1556792"/>
            <a:ext cx="44469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ПАМЯТНИК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Рисунок 9" descr="10d6774ac038_foto_kiev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4869160"/>
            <a:ext cx="1803847" cy="1693587"/>
          </a:xfrm>
          <a:prstGeom prst="rect">
            <a:avLst/>
          </a:prstGeom>
        </p:spPr>
      </p:pic>
      <p:pic>
        <p:nvPicPr>
          <p:cNvPr id="11" name="Рисунок 10" descr="434d8db11482b9781cfe1f5cfeff276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2564904"/>
            <a:ext cx="1818112" cy="1362576"/>
          </a:xfrm>
          <a:prstGeom prst="rect">
            <a:avLst/>
          </a:prstGeom>
        </p:spPr>
      </p:pic>
      <p:pic>
        <p:nvPicPr>
          <p:cNvPr id="12" name="Рисунок 11" descr="images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6296" y="2564904"/>
            <a:ext cx="1499989" cy="2002563"/>
          </a:xfrm>
          <a:prstGeom prst="rect">
            <a:avLst/>
          </a:prstGeom>
        </p:spPr>
      </p:pic>
      <p:pic>
        <p:nvPicPr>
          <p:cNvPr id="13" name="Рисунок 12" descr="слон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4581128"/>
            <a:ext cx="1688976" cy="2083070"/>
          </a:xfrm>
          <a:prstGeom prst="rect">
            <a:avLst/>
          </a:prstGeom>
        </p:spPr>
      </p:pic>
      <p:pic>
        <p:nvPicPr>
          <p:cNvPr id="15" name="Рисунок 14" descr="26634258_Hram_Blagovescheniya_Presvyatoy_Bogorodicu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23928" y="3140968"/>
            <a:ext cx="2304635" cy="1550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адь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332656"/>
            <a:ext cx="2664296" cy="1918293"/>
          </a:xfrm>
          <a:prstGeom prst="rect">
            <a:avLst/>
          </a:prstGeom>
        </p:spPr>
      </p:pic>
      <p:pic>
        <p:nvPicPr>
          <p:cNvPr id="3" name="Рисунок 2" descr="сан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60648"/>
            <a:ext cx="3600400" cy="1824203"/>
          </a:xfrm>
          <a:prstGeom prst="rect">
            <a:avLst/>
          </a:prstGeom>
        </p:spPr>
      </p:pic>
      <p:pic>
        <p:nvPicPr>
          <p:cNvPr id="4" name="Рисунок 3" descr="одежд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2564904"/>
            <a:ext cx="4824536" cy="1971077"/>
          </a:xfrm>
          <a:prstGeom prst="rect">
            <a:avLst/>
          </a:prstGeom>
        </p:spPr>
      </p:pic>
      <p:pic>
        <p:nvPicPr>
          <p:cNvPr id="5" name="Рисунок 4" descr="обувь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2492896"/>
            <a:ext cx="2016224" cy="1902474"/>
          </a:xfrm>
          <a:prstGeom prst="rect">
            <a:avLst/>
          </a:prstGeom>
        </p:spPr>
      </p:pic>
      <p:pic>
        <p:nvPicPr>
          <p:cNvPr id="6" name="Рисунок 5" descr="посуда 1.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67744" y="4869160"/>
            <a:ext cx="2376264" cy="1782198"/>
          </a:xfrm>
          <a:prstGeom prst="rect">
            <a:avLst/>
          </a:prstGeom>
        </p:spPr>
      </p:pic>
      <p:pic>
        <p:nvPicPr>
          <p:cNvPr id="7" name="Рисунок 6" descr="украшения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76256" y="4797152"/>
            <a:ext cx="1800200" cy="18272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ГОРОДА, ДЕРЕВНИ</a:t>
            </a:r>
            <a:endParaRPr lang="ru-RU" dirty="0"/>
          </a:p>
        </p:txBody>
      </p:sp>
      <p:pic>
        <p:nvPicPr>
          <p:cNvPr id="5" name="Содержимое 4" descr="город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1556792"/>
            <a:ext cx="3657600" cy="4176464"/>
          </a:xfrm>
        </p:spPr>
      </p:pic>
      <p:pic>
        <p:nvPicPr>
          <p:cNvPr id="6" name="Содержимое 5" descr="деревня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76850" y="1556792"/>
            <a:ext cx="3657600" cy="410445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620688"/>
            <a:ext cx="781874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Культура распространена и в городах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в деревнях, но городов 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Древней Руси было мало.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22160" y="3140968"/>
            <a:ext cx="585024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Древняя Русь – </a:t>
            </a:r>
          </a:p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«страна Городов».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/>
              <a:t>Великий князь</a:t>
            </a:r>
            <a:endParaRPr lang="ru-RU" sz="4000" dirty="0"/>
          </a:p>
        </p:txBody>
      </p:sp>
      <p:pic>
        <p:nvPicPr>
          <p:cNvPr id="5" name="Рисунок 4" descr="0_2f605_66b42c5d_L.jpe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9432" b="19432"/>
          <a:stretch>
            <a:fillRect/>
          </a:stretch>
        </p:blipFill>
        <p:spPr>
          <a:xfrm>
            <a:off x="179512" y="836712"/>
            <a:ext cx="5795305" cy="518457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К</a:t>
            </a:r>
            <a:r>
              <a:rPr lang="ru-RU" sz="6000" dirty="0" smtClean="0"/>
              <a:t>упцы</a:t>
            </a:r>
            <a:endParaRPr lang="ru-RU" sz="6000" dirty="0"/>
          </a:p>
        </p:txBody>
      </p:sp>
      <p:pic>
        <p:nvPicPr>
          <p:cNvPr id="4" name="Содержимое 3" descr="rur08_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319546"/>
            <a:ext cx="6408712" cy="48385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/>
              <a:t>Дружина</a:t>
            </a:r>
            <a:endParaRPr lang="ru-RU" sz="5400" dirty="0"/>
          </a:p>
        </p:txBody>
      </p:sp>
      <p:pic>
        <p:nvPicPr>
          <p:cNvPr id="4" name="Содержимое 3" descr="f3de17058ba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16002" y="1340768"/>
            <a:ext cx="6500413" cy="49720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/>
              <a:t>Ремесленники</a:t>
            </a:r>
            <a:endParaRPr lang="ru-RU" sz="5400" dirty="0"/>
          </a:p>
        </p:txBody>
      </p:sp>
      <p:pic>
        <p:nvPicPr>
          <p:cNvPr id="4" name="Содержимое 3" descr="5d785133b7827f8010328d96e112e9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556792"/>
            <a:ext cx="3035677" cy="2168340"/>
          </a:xfrm>
        </p:spPr>
      </p:pic>
      <p:pic>
        <p:nvPicPr>
          <p:cNvPr id="5" name="Рисунок 4" descr="11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412776"/>
            <a:ext cx="3377952" cy="2415236"/>
          </a:xfrm>
          <a:prstGeom prst="rect">
            <a:avLst/>
          </a:prstGeom>
        </p:spPr>
      </p:pic>
      <p:pic>
        <p:nvPicPr>
          <p:cNvPr id="6" name="Рисунок 5" descr="092078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4365104"/>
            <a:ext cx="2942084" cy="1970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101</TotalTime>
  <Words>59</Words>
  <Application>Microsoft Office PowerPoint</Application>
  <PresentationFormat>Экран (4:3)</PresentationFormat>
  <Paragraphs>22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«Золотые ворота»  в Древнюю Русь</vt:lpstr>
      <vt:lpstr>Слайд 2</vt:lpstr>
      <vt:lpstr>Слайд 3</vt:lpstr>
      <vt:lpstr>ГОРОДА, ДЕРЕВНИ</vt:lpstr>
      <vt:lpstr>Слайд 5</vt:lpstr>
      <vt:lpstr>Великий князь</vt:lpstr>
      <vt:lpstr>Купцы</vt:lpstr>
      <vt:lpstr>Дружина</vt:lpstr>
      <vt:lpstr>Ремесленники</vt:lpstr>
      <vt:lpstr>Заморские гости</vt:lpstr>
      <vt:lpstr>Крестьяне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«Золотые ворота»  в Древнюю Русь</dc:title>
  <cp:lastModifiedBy>Таня</cp:lastModifiedBy>
  <cp:revision>29</cp:revision>
  <dcterms:modified xsi:type="dcterms:W3CDTF">2013-02-11T17:35:29Z</dcterms:modified>
</cp:coreProperties>
</file>