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EFFB-6DA8-4CB8-8C79-E629F5899520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691E-023B-4F01-A3C6-E613D3A5F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EFFB-6DA8-4CB8-8C79-E629F5899520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691E-023B-4F01-A3C6-E613D3A5F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EFFB-6DA8-4CB8-8C79-E629F5899520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691E-023B-4F01-A3C6-E613D3A5F83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EFFB-6DA8-4CB8-8C79-E629F5899520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691E-023B-4F01-A3C6-E613D3A5F83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EFFB-6DA8-4CB8-8C79-E629F5899520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691E-023B-4F01-A3C6-E613D3A5F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EFFB-6DA8-4CB8-8C79-E629F5899520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691E-023B-4F01-A3C6-E613D3A5F83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EFFB-6DA8-4CB8-8C79-E629F5899520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691E-023B-4F01-A3C6-E613D3A5F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EFFB-6DA8-4CB8-8C79-E629F5899520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691E-023B-4F01-A3C6-E613D3A5F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EFFB-6DA8-4CB8-8C79-E629F5899520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691E-023B-4F01-A3C6-E613D3A5F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EFFB-6DA8-4CB8-8C79-E629F5899520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691E-023B-4F01-A3C6-E613D3A5F83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EFFB-6DA8-4CB8-8C79-E629F5899520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691E-023B-4F01-A3C6-E613D3A5F83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A26EFFB-6DA8-4CB8-8C79-E629F5899520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A00691E-023B-4F01-A3C6-E613D3A5F83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Презентация по слову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«КОРАБЛЬ»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95128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Ученика 3 «Б» класса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Лицея №533</a:t>
            </a:r>
          </a:p>
          <a:p>
            <a:r>
              <a:rPr lang="ru-RU" sz="2800" dirty="0" err="1" smtClean="0">
                <a:solidFill>
                  <a:srgbClr val="FF0000"/>
                </a:solidFill>
              </a:rPr>
              <a:t>Рассветалова</a:t>
            </a:r>
            <a:r>
              <a:rPr lang="ru-RU" sz="2800" dirty="0" smtClean="0">
                <a:solidFill>
                  <a:srgbClr val="FF0000"/>
                </a:solidFill>
              </a:rPr>
              <a:t> Марка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г. Санкт-Петербург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76272" y="692696"/>
            <a:ext cx="3580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@</a:t>
            </a:r>
            <a:endParaRPr lang="ru-RU" dirty="0"/>
          </a:p>
        </p:txBody>
      </p:sp>
      <p:pic>
        <p:nvPicPr>
          <p:cNvPr id="1026" name="Picture 2" descr="C:\Users\lena\AppData\Local\Microsoft\Windows\Temporary Internet Files\Content.IE5\IZBH8EE3\MP90042243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362" y="678726"/>
            <a:ext cx="6332998" cy="139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-конечная звезда 5"/>
          <p:cNvSpPr/>
          <p:nvPr/>
        </p:nvSpPr>
        <p:spPr>
          <a:xfrm>
            <a:off x="1162472" y="558924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58520"/>
      </p:ext>
    </p:extLst>
  </p:cSld>
  <p:clrMapOvr>
    <a:masterClrMapping/>
  </p:clrMapOvr>
  <p:transition spd="slow" advTm="1758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>4. Порт       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24944"/>
            <a:ext cx="579725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5-конечная звезда 3"/>
          <p:cNvSpPr/>
          <p:nvPr/>
        </p:nvSpPr>
        <p:spPr>
          <a:xfrm>
            <a:off x="1259632" y="407707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091963"/>
      </p:ext>
    </p:extLst>
  </p:cSld>
  <p:clrMapOvr>
    <a:masterClrMapping/>
  </p:clrMapOvr>
  <p:transition spd="slow" advTm="430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>5. Якорь    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36912"/>
            <a:ext cx="4032448" cy="375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5-конечная звезда 3"/>
          <p:cNvSpPr/>
          <p:nvPr/>
        </p:nvSpPr>
        <p:spPr>
          <a:xfrm>
            <a:off x="2267744" y="4059121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4249347"/>
      </p:ext>
    </p:extLst>
  </p:cSld>
  <p:clrMapOvr>
    <a:masterClrMapping/>
  </p:clrMapOvr>
  <p:transition spd="slow" advTm="550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>6. Бухта        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2420888"/>
            <a:ext cx="518457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5-конечная звезда 3"/>
          <p:cNvSpPr/>
          <p:nvPr/>
        </p:nvSpPr>
        <p:spPr>
          <a:xfrm>
            <a:off x="1835696" y="394390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8704569"/>
      </p:ext>
    </p:extLst>
  </p:cSld>
  <p:clrMapOvr>
    <a:masterClrMapping/>
  </p:clrMapOvr>
  <p:transition spd="slow" advTm="566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844824"/>
            <a:ext cx="7408333" cy="3666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6000" b="1" dirty="0" smtClean="0"/>
              <a:t>Конец</a:t>
            </a:r>
          </a:p>
          <a:p>
            <a:pPr marL="0" indent="0" algn="ctr">
              <a:buNone/>
            </a:pPr>
            <a:r>
              <a:rPr lang="ru-RU" sz="6000" b="1" dirty="0" smtClean="0"/>
              <a:t>Желаю удачи</a:t>
            </a:r>
            <a:endParaRPr lang="ru-RU" sz="6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7157392" y="350100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971600" y="350100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411760" y="242088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5868144" y="242088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46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7" y="152605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                                </a:t>
            </a:r>
            <a:r>
              <a:rPr lang="ru-RU" sz="3200" b="1" dirty="0" smtClean="0">
                <a:solidFill>
                  <a:srgbClr val="FF0000"/>
                </a:solidFill>
              </a:rPr>
              <a:t>Виды кораблей: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991" y="338328"/>
            <a:ext cx="8522809" cy="125272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Корабль - крупное морское (или военное) судно.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580112" y="2492896"/>
            <a:ext cx="3384376" cy="1296144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Патрульный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63991" y="2492896"/>
            <a:ext cx="3168352" cy="1296144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Десантный</a:t>
            </a:r>
            <a:endParaRPr lang="ru-RU" sz="2800" b="1" strike="sngStrike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3528" y="4919464"/>
            <a:ext cx="3211340" cy="136815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Эскортный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940152" y="5153891"/>
            <a:ext cx="2960507" cy="1133725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Военный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915817" y="3717032"/>
            <a:ext cx="3240360" cy="120243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Сторожевой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203848" y="2132856"/>
            <a:ext cx="108012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535997" y="2204864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004048" y="2132856"/>
            <a:ext cx="136815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339752" y="2312876"/>
            <a:ext cx="1944216" cy="2412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860032" y="2420888"/>
            <a:ext cx="2088232" cy="259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61239327"/>
      </p:ext>
    </p:extLst>
  </p:cSld>
  <p:clrMapOvr>
    <a:masterClrMapping/>
  </p:clrMapOvr>
  <p:transition spd="slow" advTm="1951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 animBg="1"/>
      <p:bldP spid="5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Виды кораблей :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85821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Корабль- пилотируемый летательный аппарат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212976"/>
            <a:ext cx="2664296" cy="1346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Космический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00698" y="3180361"/>
            <a:ext cx="2720872" cy="1346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Воздушный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100" name="Picture 4" descr="C:\Users\lena\AppData\Local\Microsoft\Windows\Temporary Internet Files\Content.IE5\01K0W1AS\MP90028927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26" y="4851360"/>
            <a:ext cx="2451275" cy="189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428" y="4746229"/>
            <a:ext cx="2638142" cy="197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-конечная звезда 5"/>
          <p:cNvSpPr/>
          <p:nvPr/>
        </p:nvSpPr>
        <p:spPr>
          <a:xfrm>
            <a:off x="4427984" y="34290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4427984" y="5344029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1426175"/>
      </p:ext>
    </p:extLst>
  </p:cSld>
  <p:clrMapOvr>
    <a:masterClrMapping/>
  </p:clrMapOvr>
  <p:transition spd="slow" advTm="1799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7"/>
            <a:ext cx="8435280" cy="572675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/>
              <a:t> </a:t>
            </a:r>
            <a:r>
              <a:rPr lang="ru-RU" sz="3600" b="1" dirty="0" smtClean="0"/>
              <a:t> 1. С корабля на бал.</a:t>
            </a:r>
          </a:p>
          <a:p>
            <a:pPr marL="0" indent="0">
              <a:buNone/>
            </a:pPr>
            <a:r>
              <a:rPr lang="ru-RU" sz="3600" b="1" dirty="0" smtClean="0"/>
              <a:t>                                            2.Сжечь корабли.</a:t>
            </a:r>
          </a:p>
          <a:p>
            <a:pPr marL="0" indent="0">
              <a:buNone/>
            </a:pPr>
            <a:r>
              <a:rPr lang="ru-RU" sz="3600" b="1" dirty="0" smtClean="0"/>
              <a:t>  </a:t>
            </a:r>
          </a:p>
          <a:p>
            <a:pPr marL="0" indent="0">
              <a:buNone/>
            </a:pP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smtClean="0"/>
              <a:t> </a:t>
            </a:r>
          </a:p>
          <a:p>
            <a:pPr marL="0" indent="0">
              <a:buNone/>
            </a:pPr>
            <a:r>
              <a:rPr lang="ru-RU" sz="3600" b="1" dirty="0" smtClean="0"/>
              <a:t>3.Бегут как крысы с тонущего корабля.</a:t>
            </a:r>
          </a:p>
          <a:p>
            <a:pPr marL="0" indent="0">
              <a:buNone/>
            </a:pPr>
            <a:r>
              <a:rPr lang="ru-RU" sz="3600" b="1" dirty="0" smtClean="0"/>
              <a:t>                                        4.Бунт на корабле .                                                                                    </a:t>
            </a:r>
            <a:endParaRPr lang="ru-RU" sz="36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52728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Фразеологизмы.</a:t>
            </a:r>
            <a:br>
              <a:rPr lang="ru-RU" sz="5400" b="1" dirty="0" smtClean="0"/>
            </a:br>
            <a:endParaRPr lang="ru-RU" sz="5400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20888"/>
            <a:ext cx="265747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27845"/>
            <a:ext cx="23336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30" y="4869160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5-конечная звезда 3"/>
          <p:cNvSpPr/>
          <p:nvPr/>
        </p:nvSpPr>
        <p:spPr>
          <a:xfrm>
            <a:off x="3707904" y="272092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6475181"/>
      </p:ext>
    </p:extLst>
  </p:cSld>
  <p:clrMapOvr>
    <a:masterClrMapping/>
  </p:clrMapOvr>
  <p:transition spd="slow" advTm="3281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91264" cy="4752528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 Руль корабля?</a:t>
            </a:r>
          </a:p>
          <a:p>
            <a:pPr marL="0" indent="0">
              <a:buNone/>
            </a:pPr>
            <a:r>
              <a:rPr lang="ru-RU" dirty="0" smtClean="0"/>
              <a:t>2. Пиратский захват судна с помощью крюков?</a:t>
            </a:r>
          </a:p>
          <a:p>
            <a:pPr marL="0" indent="0">
              <a:buNone/>
            </a:pPr>
            <a:r>
              <a:rPr lang="ru-RU" dirty="0" smtClean="0"/>
              <a:t>3. Корабельный повар?</a:t>
            </a:r>
          </a:p>
          <a:p>
            <a:pPr marL="0" indent="0">
              <a:buNone/>
            </a:pPr>
            <a:r>
              <a:rPr lang="ru-RU" dirty="0" smtClean="0"/>
              <a:t>4. Самый знаменитый пират?</a:t>
            </a:r>
          </a:p>
          <a:p>
            <a:pPr marL="0" indent="0">
              <a:buNone/>
            </a:pPr>
            <a:r>
              <a:rPr lang="ru-RU" dirty="0" smtClean="0"/>
              <a:t>5. Место стоянки судов?</a:t>
            </a:r>
          </a:p>
          <a:p>
            <a:pPr marL="0" indent="0">
              <a:buNone/>
            </a:pPr>
            <a:r>
              <a:rPr lang="ru-RU" dirty="0" smtClean="0"/>
              <a:t>6. То, что удерживает корабль на месте?</a:t>
            </a:r>
          </a:p>
          <a:p>
            <a:pPr marL="0" indent="0">
              <a:buNone/>
            </a:pPr>
            <a:r>
              <a:rPr lang="ru-RU" dirty="0" smtClean="0"/>
              <a:t>7. Удобная гавань для корабля??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8627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Ответьте на вопросы:</a:t>
            </a:r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7740352" y="40466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539552" y="39042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1912067"/>
      </p:ext>
    </p:extLst>
  </p:cSld>
  <p:clrMapOvr>
    <a:masterClrMapping/>
  </p:clrMapOvr>
  <p:transition spd="slow" advTm="3548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8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8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7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2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7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7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4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7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7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229600" cy="4525963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endParaRPr lang="ru-RU" sz="4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>1.Штурвал.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Ответы к вопросам:</a:t>
            </a:r>
            <a:endParaRPr lang="ru-RU" sz="40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48879"/>
            <a:ext cx="3960440" cy="401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5-конечная звезда 3"/>
          <p:cNvSpPr/>
          <p:nvPr/>
        </p:nvSpPr>
        <p:spPr>
          <a:xfrm>
            <a:off x="1371181" y="3900633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26747"/>
      </p:ext>
    </p:extLst>
  </p:cSld>
  <p:clrMapOvr>
    <a:masterClrMapping/>
  </p:clrMapOvr>
  <p:transition spd="slow" advTm="606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>2.Абортаж 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68960"/>
            <a:ext cx="502798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5-конечная звезда 3"/>
          <p:cNvSpPr/>
          <p:nvPr/>
        </p:nvSpPr>
        <p:spPr>
          <a:xfrm>
            <a:off x="971600" y="371703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803372"/>
      </p:ext>
    </p:extLst>
  </p:cSld>
  <p:clrMapOvr>
    <a:masterClrMapping/>
  </p:clrMapOvr>
  <p:transition spd="slow" advTm="990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b="1" dirty="0" smtClean="0">
                <a:solidFill>
                  <a:schemeClr val="tx1"/>
                </a:solidFill>
              </a:rPr>
              <a:t>3.Кок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699" y="2276872"/>
            <a:ext cx="4548709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5-конечная звезда 3"/>
          <p:cNvSpPr/>
          <p:nvPr/>
        </p:nvSpPr>
        <p:spPr>
          <a:xfrm>
            <a:off x="1547664" y="378904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9885015"/>
      </p:ext>
    </p:extLst>
  </p:cSld>
  <p:clrMapOvr>
    <a:masterClrMapping/>
  </p:clrMapOvr>
  <p:transition spd="slow" advTm="422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>4. Флинт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60"/>
            <a:ext cx="3672408" cy="470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5-конечная звезда 3"/>
          <p:cNvSpPr/>
          <p:nvPr/>
        </p:nvSpPr>
        <p:spPr>
          <a:xfrm>
            <a:off x="1882552" y="400506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8484935"/>
      </p:ext>
    </p:extLst>
  </p:cSld>
  <p:clrMapOvr>
    <a:masterClrMapping/>
  </p:clrMapOvr>
  <p:transition spd="slow" advTm="531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3.3|2.6|2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179</TotalTime>
  <Words>156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Презентация по слову  «КОРАБЛЬ»</vt:lpstr>
      <vt:lpstr>Корабль - крупное морское (или военное) судно.</vt:lpstr>
      <vt:lpstr>Корабль- пилотируемый летательный аппарат.</vt:lpstr>
      <vt:lpstr>Фразеологизмы. </vt:lpstr>
      <vt:lpstr>Ответьте на вопросы:</vt:lpstr>
      <vt:lpstr>Ответы к вопросам:</vt:lpstr>
      <vt:lpstr>Ответы</vt:lpstr>
      <vt:lpstr>Ответы</vt:lpstr>
      <vt:lpstr>Ответы</vt:lpstr>
      <vt:lpstr>Ответы</vt:lpstr>
      <vt:lpstr>Ответы</vt:lpstr>
      <vt:lpstr>Ответы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слову  «КОРАБЛЬ»</dc:title>
  <dc:creator>lena</dc:creator>
  <cp:lastModifiedBy>lena</cp:lastModifiedBy>
  <cp:revision>18</cp:revision>
  <dcterms:created xsi:type="dcterms:W3CDTF">2012-12-14T12:04:02Z</dcterms:created>
  <dcterms:modified xsi:type="dcterms:W3CDTF">2013-02-05T16:39:00Z</dcterms:modified>
</cp:coreProperties>
</file>