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82" autoAdjust="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321E-764C-4F71-8279-8527D9D35309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7FCA-53B4-479A-BAA2-204848C0D1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321E-764C-4F71-8279-8527D9D35309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7FCA-53B4-479A-BAA2-204848C0D1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321E-764C-4F71-8279-8527D9D35309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7FCA-53B4-479A-BAA2-204848C0D12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321E-764C-4F71-8279-8527D9D35309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7FCA-53B4-479A-BAA2-204848C0D12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321E-764C-4F71-8279-8527D9D35309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7FCA-53B4-479A-BAA2-204848C0D1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321E-764C-4F71-8279-8527D9D35309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7FCA-53B4-479A-BAA2-204848C0D12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321E-764C-4F71-8279-8527D9D35309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7FCA-53B4-479A-BAA2-204848C0D1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321E-764C-4F71-8279-8527D9D35309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7FCA-53B4-479A-BAA2-204848C0D1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321E-764C-4F71-8279-8527D9D35309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7FCA-53B4-479A-BAA2-204848C0D1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321E-764C-4F71-8279-8527D9D35309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7FCA-53B4-479A-BAA2-204848C0D12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321E-764C-4F71-8279-8527D9D35309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7FCA-53B4-479A-BAA2-204848C0D12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690321E-764C-4F71-8279-8527D9D35309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6357FCA-53B4-479A-BAA2-204848C0D12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tyrimpex.ru/wp-content/uploads/2011/12/Ne-chitayte-lezha.jp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budzdorovstarina.ru/wp-content/uploads/2011/11/1321008741.jpg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mebel-mania.ru/images/item/1213/3120/big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yrimpex.ru/?p=56" TargetMode="External"/><Relationship Id="rId3" Type="http://schemas.openxmlformats.org/officeDocument/2006/relationships/hyperlink" Target="http://www.life3000.ru/articles/kak-tsvet-glaz-vliyaet-na-kharakter.html" TargetMode="External"/><Relationship Id="rId7" Type="http://schemas.openxmlformats.org/officeDocument/2006/relationships/hyperlink" Target="http://cheberry.com/semya/248-tak-li-ugh-vreden-televizor-detyam" TargetMode="External"/><Relationship Id="rId12" Type="http://schemas.openxmlformats.org/officeDocument/2006/relationships/hyperlink" Target="http://www.pressfoto.ru/photo.html?p_id=2094" TargetMode="External"/><Relationship Id="rId2" Type="http://schemas.openxmlformats.org/officeDocument/2006/relationships/hyperlink" Target="http://proglaza.ru/articles-menu/63-eyecolor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unhome.ru/image/15504" TargetMode="External"/><Relationship Id="rId11" Type="http://schemas.openxmlformats.org/officeDocument/2006/relationships/hyperlink" Target="http://www.mebel-mania.ru/catalog/item-3120" TargetMode="External"/><Relationship Id="rId5" Type="http://schemas.openxmlformats.org/officeDocument/2006/relationships/hyperlink" Target="http://foto.mail.ru/mail/alenta-valenta/3766/" TargetMode="External"/><Relationship Id="rId10" Type="http://schemas.openxmlformats.org/officeDocument/2006/relationships/hyperlink" Target="http://www.pressfoto.ru/photo.html?p_id=881358" TargetMode="External"/><Relationship Id="rId4" Type="http://schemas.openxmlformats.org/officeDocument/2006/relationships/hyperlink" Target="http://www.diary.ru/~n-a-n-k-a/p76387528.htm" TargetMode="External"/><Relationship Id="rId9" Type="http://schemas.openxmlformats.org/officeDocument/2006/relationships/hyperlink" Target="http://maksim-perm.livejournal.com/399803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foto.mail.ru/mail/alenta-valenta/3766/3906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hyperlink" Target="http://foto.mail.ru/mail/alenta-valenta/3766/4597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Школа здоровья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Занятие 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Тема: «Глаза – главные помощники человека»</a:t>
            </a:r>
          </a:p>
          <a:p>
            <a:r>
              <a:rPr lang="ru-RU" dirty="0" smtClean="0"/>
              <a:t>Автор: Горчакова Ольга Николаевна</a:t>
            </a:r>
          </a:p>
          <a:p>
            <a:r>
              <a:rPr lang="ru-RU" dirty="0" smtClean="0"/>
              <a:t>МБОУ </a:t>
            </a:r>
            <a:r>
              <a:rPr lang="ru-RU" dirty="0" err="1" smtClean="0"/>
              <a:t>Кудиновская</a:t>
            </a:r>
            <a:r>
              <a:rPr lang="ru-RU" dirty="0" smtClean="0"/>
              <a:t> </a:t>
            </a:r>
            <a:r>
              <a:rPr lang="ru-RU" dirty="0" err="1" smtClean="0"/>
              <a:t>сош</a:t>
            </a:r>
            <a:r>
              <a:rPr lang="ru-RU" dirty="0" smtClean="0"/>
              <a:t> № 35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70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Гимнастика для глаз</a:t>
            </a:r>
            <a:endParaRPr lang="ru-RU" dirty="0"/>
          </a:p>
        </p:txBody>
      </p:sp>
      <p:pic>
        <p:nvPicPr>
          <p:cNvPr id="4" name="Linkin-Park-спокойная-музыка-без-слов-Numb-Piano(muzofon.com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41490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5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 «Полезно вредно»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4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бережного отношения к зрению.</a:t>
            </a:r>
            <a:endParaRPr lang="ru-RU" dirty="0"/>
          </a:p>
        </p:txBody>
      </p:sp>
      <p:pic>
        <p:nvPicPr>
          <p:cNvPr id="1025" name="Picture 1" descr="https://encrypted-tbn3.gstatic.com/images?q=tbn:ANd9GcQGvlZcvli8zW0DEaVEetexPUKkmrcdsjOO4MQEBSg-YkdROJomJzYd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24944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2368987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Мойте глаза каждый день.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9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Правила бережного отношения к зрению</a:t>
            </a:r>
          </a:p>
        </p:txBody>
      </p:sp>
      <p:pic>
        <p:nvPicPr>
          <p:cNvPr id="5" name="Picture 3" descr="http://cheberry.com/upload/Image/Dima/semiia/2012.04.29_deti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277" y="2924945"/>
            <a:ext cx="448612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Двойная стрелка влево/вправо 5"/>
          <p:cNvSpPr/>
          <p:nvPr/>
        </p:nvSpPr>
        <p:spPr>
          <a:xfrm rot="20674382">
            <a:off x="3295883" y="3644606"/>
            <a:ext cx="2820869" cy="864095"/>
          </a:xfrm>
          <a:prstGeom prst="leftRightArrow">
            <a:avLst>
              <a:gd name="adj1" fmla="val 50000"/>
              <a:gd name="adj2" fmla="val 7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20677559">
            <a:off x="3814394" y="3891987"/>
            <a:ext cx="178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3 метра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2887" y="2469329"/>
            <a:ext cx="4978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Смотреть телевизор не более 1-1,5 часов в день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2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Правила бережного отношения к зрению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784" y="242088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Не читайте лёжа.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AutoShape 2" descr="Как беречь зрение смолоду"/>
          <p:cNvSpPr>
            <a:spLocks noChangeAspect="1" noChangeArrowheads="1"/>
          </p:cNvSpPr>
          <p:nvPr/>
        </p:nvSpPr>
        <p:spPr bwMode="auto">
          <a:xfrm>
            <a:off x="2854325" y="2538413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www.tyrimpex.ru/wp-content/uploads/2011/12/Ne-chitayte-lezha-e1322767764310-300x2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796" y="3145783"/>
            <a:ext cx="3989221" cy="265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0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943708" y="213285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Не читайте в транспорте.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ic.pics.livejournal.com/maksim_perm/13473952/442739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64904"/>
            <a:ext cx="4619002" cy="344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6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95736" y="2472967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Оберегайте глаза от попадания в них инородных предметов.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Механическое повреждение роговицы глаза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52054"/>
            <a:ext cx="4076104" cy="276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40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051720" y="2428592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При чтении  и письме свет должен освещать страницу слева.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103" name="Picture 7" descr="Растущая парта «Дэми»">
            <a:hlinkClick r:id="rId2" tooltip="Растущая парта «Дэми»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22" y="3573016"/>
            <a:ext cx="3433463" cy="291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Прилежный ученик внимательно читает учебник сидя за стол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812" y="3840286"/>
            <a:ext cx="356439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34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91680" y="314096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Расстояние от глаз до текста должно быть 30-35 см.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Мальчик читает книгу, сидя за стол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734" y="3717033"/>
            <a:ext cx="367240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26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249694" y="1916832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Употребляйте в пищу достаточное количество растительных продуктов (морковь, лук, петрушку, помидоры, сладкий перец).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 descr="Польза и вред овощ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3429000"/>
            <a:ext cx="42862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1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Два братца через дорогу живут, друг друга не видят.</a:t>
            </a:r>
            <a:endParaRPr lang="ru-RU" dirty="0"/>
          </a:p>
        </p:txBody>
      </p:sp>
      <p:pic>
        <p:nvPicPr>
          <p:cNvPr id="5" name="Рисунок 4" descr="http://www.life3000.ru/sites/default/files/1320402285_fotki_proxy_web21017604-vi.jpg?134140060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96952"/>
            <a:ext cx="2520280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28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hlinkClick r:id="rId2"/>
              </a:rPr>
              <a:t>http://proglaza.ru/articles-menu/63-eyecolors.html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hlinkClick r:id="rId3"/>
              </a:rPr>
              <a:t>http://www.life3000.ru/articles/kak-tsvet-glaz-vliyaet-na-kharakter.html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hlinkClick r:id="rId4"/>
              </a:rPr>
              <a:t>http://www.diary.ru/~n-a-n-k-a/p76387528.htm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hlinkClick r:id="rId5"/>
              </a:rPr>
              <a:t>http://foto.mail.ru/mail/alenta-valenta/3766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rId5"/>
              </a:rPr>
              <a:t>/#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hlinkClick r:id="rId6"/>
              </a:rPr>
              <a:t>http://www.sunhome.ru/image/15504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http://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www.symbolsbook.ru/Article.aspx?id=448     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7"/>
              </a:rPr>
              <a:t>http://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hlinkClick r:id="rId7"/>
              </a:rPr>
              <a:t>cheberry.com/semya/248-tak-li-ugh-vreden-televizor-detyam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8"/>
              </a:rPr>
              <a:t>http://www.tyrimpex.ru/?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hlinkClick r:id="rId8"/>
              </a:rPr>
              <a:t>p=56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9"/>
              </a:rPr>
              <a:t>http://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hlinkClick r:id="rId9"/>
              </a:rPr>
              <a:t>maksim-perm.livejournal.com/399803.html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10"/>
              </a:rPr>
              <a:t>http://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hlinkClick r:id="rId10"/>
              </a:rPr>
              <a:t>www.pressfoto.ru/photo.html?p_id=881358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11"/>
              </a:rPr>
              <a:t>http://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hlinkClick r:id="rId11"/>
              </a:rPr>
              <a:t>www.mebel-mania.ru/catalog/item-3120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12"/>
              </a:rPr>
              <a:t>http://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hlinkClick r:id="rId12"/>
              </a:rPr>
              <a:t>www.pressfoto.ru/photo.html?p_id=2094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http://domhozain.ru/polza-i-vred-ovoshhej/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95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рящий орел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760" y="2348880"/>
            <a:ext cx="4000500" cy="24403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292080" y="116632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ОРЁЛ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а символов. Сов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60848"/>
            <a:ext cx="3577364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292080" y="194737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СОВА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вет глаз человек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053" y="2636912"/>
            <a:ext cx="3960440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 глаз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41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оение глаза человека внешне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28817"/>
            <a:ext cx="5130304" cy="3194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3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со светом</a:t>
            </a:r>
            <a:endParaRPr lang="ru-RU" dirty="0"/>
          </a:p>
        </p:txBody>
      </p:sp>
      <p:pic>
        <p:nvPicPr>
          <p:cNvPr id="4" name="Рисунок 3" descr="Строение глаза человека картик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829" y="2780928"/>
            <a:ext cx="4040687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1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81472" y="620688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 мостом – </a:t>
            </a:r>
            <a:r>
              <a:rPr lang="ru-RU" dirty="0" err="1" smtClean="0"/>
              <a:t>мостищем</a:t>
            </a:r>
            <a:r>
              <a:rPr lang="ru-RU" dirty="0" smtClean="0"/>
              <a:t>, под соболем  - </a:t>
            </a:r>
            <a:r>
              <a:rPr lang="ru-RU" dirty="0" err="1" smtClean="0"/>
              <a:t>соболищем</a:t>
            </a:r>
            <a:r>
              <a:rPr lang="ru-RU" dirty="0" smtClean="0"/>
              <a:t> два </a:t>
            </a:r>
            <a:r>
              <a:rPr lang="ru-RU" dirty="0" err="1" smtClean="0"/>
              <a:t>соболька</a:t>
            </a:r>
            <a:r>
              <a:rPr lang="ru-RU" dirty="0" smtClean="0"/>
              <a:t> разыгрались.</a:t>
            </a:r>
            <a:endParaRPr lang="ru-RU" dirty="0"/>
          </a:p>
        </p:txBody>
      </p:sp>
      <p:pic>
        <p:nvPicPr>
          <p:cNvPr id="5" name="Рисунок 4" descr="http://i082.radikal.ru/0907/bb/36946a43763a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4944"/>
            <a:ext cx="5593574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51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rdForPrintState_14" descr="http://img2.content.foto.mail.ru/mail/alenta-valenta/3766/p-3906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1495"/>
            <a:ext cx="2520280" cy="2527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ordForPrintState_18" descr="http://img1.content.foto.mail.ru/mail/alenta-valenta/3766/p-4597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20047"/>
            <a:ext cx="2520280" cy="25091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чего нужны слёзы?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47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197</Words>
  <Application>Microsoft Office PowerPoint</Application>
  <PresentationFormat>Экран (4:3)</PresentationFormat>
  <Paragraphs>37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Школа здоровья  Занятие 2</vt:lpstr>
      <vt:lpstr>Два братца через дорогу живут, друг друга не видят.</vt:lpstr>
      <vt:lpstr>Презентация PowerPoint</vt:lpstr>
      <vt:lpstr>Презентация PowerPoint</vt:lpstr>
      <vt:lpstr>Цвет глаз</vt:lpstr>
      <vt:lpstr>Презентация PowerPoint</vt:lpstr>
      <vt:lpstr>Опыт со светом</vt:lpstr>
      <vt:lpstr>Под мостом – мостищем, под соболем  - соболищем два соболька разыгрались.</vt:lpstr>
      <vt:lpstr>Для чего нужны слёзы?</vt:lpstr>
      <vt:lpstr>Гимнастика для глаз</vt:lpstr>
      <vt:lpstr>Игра  «Полезно вредно»</vt:lpstr>
      <vt:lpstr>Правила бережного отношения к зрению.</vt:lpstr>
      <vt:lpstr>Правила бережного отношения к зрению</vt:lpstr>
      <vt:lpstr>Правила бережного отношения к зрению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здоровья  занятие 3</dc:title>
  <dc:creator>Алина</dc:creator>
  <cp:lastModifiedBy>Алина</cp:lastModifiedBy>
  <cp:revision>23</cp:revision>
  <dcterms:created xsi:type="dcterms:W3CDTF">2012-09-26T14:49:58Z</dcterms:created>
  <dcterms:modified xsi:type="dcterms:W3CDTF">2012-11-07T08:52:50Z</dcterms:modified>
</cp:coreProperties>
</file>