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756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14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3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07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667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59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69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14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433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91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340E-D6F0-4485-BDC6-3FC92FC441F2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6251-4C40-4F0B-BC62-971F78C2A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28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ljrevtyns vjb\фоны\с детьми\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51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7158" y="620688"/>
            <a:ext cx="878684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Картотека подвижных  игр</a:t>
            </a:r>
            <a:endParaRPr lang="ru-RU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12776"/>
            <a:ext cx="7632848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ля детей  первой младшей группы </a:t>
            </a:r>
          </a:p>
          <a:p>
            <a:pPr algn="ctr"/>
            <a:endParaRPr lang="ru-R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1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1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Выполнила: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Исмагулова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 Э.К.</a:t>
            </a:r>
          </a:p>
          <a:p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Воспитатель </a:t>
            </a:r>
            <a:r>
              <a:rPr lang="ru-RU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д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/г МБОУ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НР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«СОШ №2» </a:t>
            </a:r>
          </a:p>
          <a:p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ФИЛИАЛ с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. </a:t>
            </a:r>
            <a:r>
              <a:rPr lang="ru-RU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Рассвет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63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ljrevtyns vjb\фоны\с детьми\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97210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31840" y="260648"/>
            <a:ext cx="32403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«Поезд»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44824"/>
            <a:ext cx="89439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Дети становятся друг за  другом. Каждый ребёнок изображает вагон, а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переди стоящий воспитатель-паровоз.</a:t>
            </a:r>
          </a:p>
          <a:p>
            <a:r>
              <a:rPr lang="ru-RU" sz="2000" dirty="0" smtClean="0"/>
              <a:t>Паровоз  гудит, а поезд  начинает двигаться- сначала- медленно,</a:t>
            </a:r>
          </a:p>
          <a:p>
            <a:r>
              <a:rPr lang="ru-RU" sz="2000" dirty="0" smtClean="0"/>
              <a:t>потом быстрее. Приближаясь  к станции (заранее  отмеченное  место),</a:t>
            </a:r>
          </a:p>
          <a:p>
            <a:r>
              <a:rPr lang="ru-RU" sz="2000" dirty="0" smtClean="0"/>
              <a:t>Поезд замедляет ход, останавливается.  </a:t>
            </a:r>
          </a:p>
          <a:p>
            <a:r>
              <a:rPr lang="ru-RU" sz="2000" dirty="0" smtClean="0"/>
              <a:t>Затем паровоз даёт гудок, и  движение возобновляется.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7056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ljrevtyns vjb\фоны\с детьми\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6148"/>
            <a:ext cx="9144000" cy="689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8037" y="188640"/>
            <a:ext cx="8367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«По ровненькой дорожке»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829118"/>
            <a:ext cx="92018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Воспитатель предлагает детям пойти на  прогулку. Все  идут друг за   другом ,</a:t>
            </a:r>
          </a:p>
          <a:p>
            <a:r>
              <a:rPr lang="ru-RU" sz="2000" dirty="0" smtClean="0"/>
              <a:t> приговаривая:</a:t>
            </a:r>
          </a:p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По ровненькой дорожке, по ровненькой дорожке,</a:t>
            </a:r>
          </a:p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По камешкам, по камешкам , (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прыгают на  двух ногах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В ямку -  бух (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присели на  корточки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Ух-у-ух! (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Выпрямляются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                      </a:t>
            </a:r>
            <a:r>
              <a:rPr lang="ru-RU" sz="2000" dirty="0" smtClean="0"/>
              <a:t>Этот  текст и соответствующие  движения повторяются </a:t>
            </a:r>
          </a:p>
          <a:p>
            <a:r>
              <a:rPr lang="ru-RU" sz="2000" dirty="0" smtClean="0"/>
              <a:t>                                 2 раза. Затем дети  произносят  следующие  слова: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                </a:t>
            </a:r>
          </a:p>
          <a:p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По ровненькой дорожке, по ровненькой дорожке 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Идут один за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другим  немного расслабив тело, будто устали).</a:t>
            </a:r>
          </a:p>
          <a:p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Устали наши ножки, устали наши ножки ,</a:t>
            </a:r>
          </a:p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Вот наш дом–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(бегут к стульчикам в противоположный конец зала</a:t>
            </a:r>
          </a:p>
          <a:p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и садятся)</a:t>
            </a:r>
          </a:p>
          <a:p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Вот  так  и живём!</a:t>
            </a:r>
          </a:p>
          <a:p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          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272902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ljrevtyns vjb\фоны\с детьми\1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8085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«Солнышко и дождик»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717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Домики  расположены полукругом ,на  некотором расстоянии </a:t>
            </a:r>
          </a:p>
          <a:p>
            <a:r>
              <a:rPr lang="ru-RU" sz="2000" dirty="0" smtClean="0"/>
              <a:t> друг от  друга ( обручи и стулья) Дети вместе с </a:t>
            </a:r>
          </a:p>
          <a:p>
            <a:r>
              <a:rPr lang="ru-RU" sz="2000" dirty="0" smtClean="0"/>
              <a:t>воспитателем находятся на стульях. Воспитатель </a:t>
            </a:r>
          </a:p>
          <a:p>
            <a:r>
              <a:rPr lang="ru-RU" sz="2000" dirty="0" smtClean="0"/>
              <a:t>говорит:</a:t>
            </a:r>
          </a:p>
          <a:p>
            <a:r>
              <a:rPr lang="ru-RU" sz="2000" dirty="0" smtClean="0"/>
              <a:t>-Какая хорошая погода! Сейчас выйду и </a:t>
            </a:r>
          </a:p>
          <a:p>
            <a:r>
              <a:rPr lang="ru-RU" sz="2000" dirty="0" smtClean="0"/>
              <a:t>позову ребят поиграть!</a:t>
            </a:r>
          </a:p>
          <a:p>
            <a:r>
              <a:rPr lang="ru-RU" sz="2000" dirty="0" smtClean="0"/>
              <a:t>Выходит на  середину  и  зовёт всех играть. </a:t>
            </a:r>
          </a:p>
          <a:p>
            <a:r>
              <a:rPr lang="ru-RU" sz="2000" dirty="0" smtClean="0"/>
              <a:t>Малыши  берутся  за руки  и  водят  хоровод </a:t>
            </a:r>
          </a:p>
          <a:p>
            <a:r>
              <a:rPr lang="ru-RU" sz="2000" dirty="0" smtClean="0"/>
              <a:t>под песенку: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«Смотрит  солнышко в  окошко, светит  в  нашу  комнату,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Мы захлопаем в  ладоши, очень  рады  солнышку.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Топ-топ, , топ- топ,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Хлоп-хлоп, Хлоп-хлоп»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dirty="0" smtClean="0"/>
              <a:t>Неожиданно  для  детей воспитатель  говорит:</a:t>
            </a:r>
          </a:p>
          <a:p>
            <a:r>
              <a:rPr lang="ru-RU" sz="2000" dirty="0" smtClean="0"/>
              <a:t>-Посмотрите, дождь идёт, сначала  медленно, а затем все  быстрее  и  быстрее, скорее  домой! Дети  бегут в  домики. Игра  повторяется  несколько раз.</a:t>
            </a:r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403098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ljrevtyns vjb\фоны\с детьми\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601"/>
            <a:ext cx="9459660" cy="684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618" y="12601"/>
            <a:ext cx="914532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Воробушки и автомобиль»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20192"/>
            <a:ext cx="886787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Воспитатель  очерчивает площадку, где  будут  летать воробышки ,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ставит по краям скамеечки или  стулья, говорит: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-Сюда полетят воробушки, когда  поедет автомобиль.</a:t>
            </a:r>
          </a:p>
          <a:p>
            <a:r>
              <a:rPr lang="ru-RU" sz="2000" dirty="0" smtClean="0"/>
              <a:t>                                              На  дереве  или  на  крыше они  не  </a:t>
            </a:r>
            <a:r>
              <a:rPr lang="ru-RU" sz="2000" dirty="0"/>
              <a:t>б</a:t>
            </a:r>
            <a:r>
              <a:rPr lang="ru-RU" sz="2000" dirty="0" smtClean="0"/>
              <a:t>оятся  машины.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Как уедет автомобиль- воробьи  опять  полетят искать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зёрнышки  и  крошки.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 Тут же  воспитатель  показывает  детям,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что  автомобилем будет  он. </a:t>
            </a:r>
          </a:p>
          <a:p>
            <a:r>
              <a:rPr lang="ru-RU" sz="2000" dirty="0" smtClean="0"/>
              <a:t>                                            -Тихо, на дворе  никого  нет! Лети  воробушки!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Дети  изображают воробушков, бегают,  машут </a:t>
            </a:r>
          </a:p>
          <a:p>
            <a:r>
              <a:rPr lang="ru-RU" sz="2000" dirty="0" smtClean="0"/>
              <a:t>                                            крылышками.</a:t>
            </a:r>
          </a:p>
          <a:p>
            <a:r>
              <a:rPr lang="ru-RU" sz="2000" dirty="0" smtClean="0"/>
              <a:t>                                           Вдруг  раздаётся «гудок» и выезжает  автомобиль.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Воробушки  убегают  на  стульчики.</a:t>
            </a:r>
          </a:p>
          <a:p>
            <a:r>
              <a:rPr lang="ru-RU" sz="2000" dirty="0" smtClean="0"/>
              <a:t>                                           Игра повторяется  несколько  раз.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51111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ljrevtyns vjb\фоны\с детьми\1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004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8085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«По дорожке, по тропинке»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9" y="1484784"/>
            <a:ext cx="37600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                                     Воспитатель  подзывает к себе  детей и показывает, какая ровная  дорожка нарисована (две параллельные линии  на  расстоянии 30см) . Предложить  детям  погулять по ровненькой  дорожке, не  заходя  за  линии.</a:t>
            </a:r>
          </a:p>
          <a:p>
            <a:r>
              <a:rPr lang="ru-RU" sz="2000" dirty="0" smtClean="0"/>
              <a:t>Игру  повторять  на прогулке с различной  мотивацией </a:t>
            </a:r>
          </a:p>
          <a:p>
            <a:r>
              <a:rPr lang="ru-RU" sz="2000" dirty="0" smtClean="0"/>
              <a:t>( к  кустику, к  лавочке, к  игрушке…) Отрабатывать  умение  двигаться  в  одном  направлении, не  заходя  за  линии, не  толкаясь.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3781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ljrevtyns vjb\фоны\с детьми\1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760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844" y="0"/>
            <a:ext cx="88583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«По мостику через ручеёк»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1214422"/>
            <a:ext cx="49292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Воспитатель чертит две  линии </a:t>
            </a:r>
          </a:p>
          <a:p>
            <a:r>
              <a:rPr lang="ru-RU" sz="2000" dirty="0" smtClean="0"/>
              <a:t>( в помещении можно  использовать шнуры) и говорит детям, что  это  река, затем  кладёт через неё  доску, мостик, и предлагает  детям:</a:t>
            </a:r>
          </a:p>
          <a:p>
            <a:r>
              <a:rPr lang="ru-RU" sz="2000" dirty="0" smtClean="0"/>
              <a:t>-Поучимся ходить по  мостику!</a:t>
            </a:r>
          </a:p>
          <a:p>
            <a:r>
              <a:rPr lang="ru-RU" sz="2000" dirty="0" smtClean="0"/>
              <a:t>Наблюдая , чтобы дети шли  только по  доске не наталкиваясь друг  на друга, воспитатель напоминает, что  идти надо  осторожно, чтобы не  упасть в реку. Дети проходят по  доске в  одну и другую сторону 2-3 раза.</a:t>
            </a:r>
          </a:p>
          <a:p>
            <a:r>
              <a:rPr lang="ru-RU" sz="2000" dirty="0" smtClean="0"/>
              <a:t>Идти  по мостику  осторожно, стараясь не  упасть «в реку», не  толкаясь.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1414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фоны\фоны с детьми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5" y="0"/>
            <a:ext cx="5572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«Где звенит?»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591860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Дети стоят  лицом к стене.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Помощник   воспитателя прячется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 в другом конце зала и звонит  в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 колокольчик  .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Воспитатель  говорит  детям: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«Послушайте, где звенит,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и  найдите колокольчик!».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Когда дети  находят  колокольчик,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воспитатель  хвалит  их , а затем 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 предлагает снова  повернуться к стене.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Помощник воспитателя опять звонит в колокольчик.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фоны\фоны с детьми\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00496" y="0"/>
            <a:ext cx="514350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42852"/>
            <a:ext cx="49761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«Принеси флажок»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000108"/>
            <a:ext cx="4357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Собрав группу детей (4-6 человек)</a:t>
            </a:r>
          </a:p>
          <a:p>
            <a:r>
              <a:rPr lang="ru-RU" sz="2000" dirty="0" smtClean="0"/>
              <a:t>Воспитатель  показывает  им  флажки и  предлагает  поиграть ими. Дети становятся около  черты, проведённой  на  некотором  расстоянии  от  стены. </a:t>
            </a:r>
          </a:p>
          <a:p>
            <a:r>
              <a:rPr lang="ru-RU" sz="2000" dirty="0" smtClean="0"/>
              <a:t>С противоположной стороны площадки (комнаты) воспитатель  ставит стул и  кладёт на  него флажки.</a:t>
            </a:r>
          </a:p>
          <a:p>
            <a:r>
              <a:rPr lang="ru-RU" sz="2000" dirty="0" smtClean="0"/>
              <a:t>Между чертой и  стулом складываются палки (2-3) на  расстоянии 1м друг  </a:t>
            </a:r>
            <a:r>
              <a:rPr lang="ru-RU" sz="2000" smtClean="0"/>
              <a:t>от  друга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748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123</cp:lastModifiedBy>
  <cp:revision>21</cp:revision>
  <dcterms:created xsi:type="dcterms:W3CDTF">2012-01-21T14:55:41Z</dcterms:created>
  <dcterms:modified xsi:type="dcterms:W3CDTF">2016-01-15T21:53:28Z</dcterms:modified>
</cp:coreProperties>
</file>