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6838528" cy="5256584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</a:rPr>
              <a:t>Мусорная фантазия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( подделки детей и родителей</a:t>
            </a:r>
            <a:r>
              <a:rPr lang="ru-RU" sz="4000" i="1" dirty="0">
                <a:solidFill>
                  <a:schemeClr val="tx1"/>
                </a:solidFill>
              </a:rPr>
              <a:t/>
            </a:r>
            <a:br>
              <a:rPr lang="ru-RU" sz="4000" i="1" dirty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группа « Подсолнухи»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          </a:t>
            </a:r>
            <a:r>
              <a:rPr lang="ru-RU" sz="2000" i="1" dirty="0" smtClean="0">
                <a:solidFill>
                  <a:schemeClr val="tx1"/>
                </a:solidFill>
              </a:rPr>
              <a:t>Воспитатель: </a:t>
            </a:r>
            <a:r>
              <a:rPr lang="ru-RU" sz="2000" i="1" dirty="0" err="1" smtClean="0">
                <a:solidFill>
                  <a:schemeClr val="tx1"/>
                </a:solidFill>
              </a:rPr>
              <a:t>Грушева</a:t>
            </a:r>
            <a:r>
              <a:rPr lang="ru-RU" sz="2000" i="1" dirty="0" smtClean="0">
                <a:solidFill>
                  <a:schemeClr val="tx1"/>
                </a:solidFill>
              </a:rPr>
              <a:t> Н.Н.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й комп\старый комп\фото к проекту\DSC02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мой комп\старый комп\фото к проекту\DSC02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185134" cy="31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мой комп\старый комп\фото к проекту\DSC02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1" y="3501008"/>
            <a:ext cx="3887924" cy="31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мой комп\старый комп\фото к проекту\DSC029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3374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мой комп\старый комп\фото к проекту\DSC02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8032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мой комп\старый комп\фото к проекту\DSC02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Мусорная фантазия ( подделки детей и родителей группа « Подсолнухи»           Воспитатель: Грушева Н.Н.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Мусорная фантазия ( подделки детей и родителей группа « Подсолнухи»           Воспитатель: Грушева Н.Н.</dc:title>
  <dc:creator>User</dc:creator>
  <cp:lastModifiedBy>User</cp:lastModifiedBy>
  <cp:revision>3</cp:revision>
  <dcterms:created xsi:type="dcterms:W3CDTF">2016-01-17T17:02:55Z</dcterms:created>
  <dcterms:modified xsi:type="dcterms:W3CDTF">2016-01-17T17:15:25Z</dcterms:modified>
</cp:coreProperties>
</file>