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036496" cy="685800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ГБОУ СОШ </a:t>
            </a:r>
            <a:r>
              <a:rPr lang="ru-RU" b="1" dirty="0" err="1" smtClean="0">
                <a:solidFill>
                  <a:schemeClr val="tx1"/>
                </a:solidFill>
              </a:rPr>
              <a:t>пгт</a:t>
            </a:r>
            <a:r>
              <a:rPr lang="ru-RU" b="1" dirty="0" smtClean="0">
                <a:solidFill>
                  <a:schemeClr val="tx1"/>
                </a:solidFill>
              </a:rPr>
              <a:t> Мирный СП До « Детский сад « 25 « Лесная сказка</a:t>
            </a:r>
            <a:r>
              <a:rPr lang="ru-RU" dirty="0" smtClean="0"/>
              <a:t>»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 algn="ctr">
              <a:buNone/>
            </a:pPr>
            <a:r>
              <a:rPr lang="ru-RU" sz="5200" b="1" i="1" dirty="0" smtClean="0">
                <a:solidFill>
                  <a:srgbClr val="FF0000"/>
                </a:solidFill>
              </a:rPr>
              <a:t>Выставка </a:t>
            </a:r>
          </a:p>
          <a:p>
            <a:pPr marL="45720" indent="0" algn="ctr">
              <a:buNone/>
            </a:pPr>
            <a:r>
              <a:rPr lang="ru-RU" sz="5200" b="1" i="1" dirty="0" smtClean="0">
                <a:solidFill>
                  <a:srgbClr val="FF0000"/>
                </a:solidFill>
              </a:rPr>
              <a:t>« Домик Дедушки Мороза»</a:t>
            </a:r>
          </a:p>
          <a:p>
            <a:pPr marL="45720" indent="0">
              <a:buNone/>
            </a:pPr>
            <a:endParaRPr lang="ru-RU" dirty="0"/>
          </a:p>
          <a:p>
            <a:pPr marL="45720" indent="0" algn="ctr">
              <a:buNone/>
            </a:pPr>
            <a:r>
              <a:rPr lang="ru-RU" dirty="0" smtClean="0"/>
              <a:t> </a:t>
            </a:r>
            <a:r>
              <a:rPr lang="ru-RU" sz="4600" b="1" dirty="0" smtClean="0">
                <a:solidFill>
                  <a:schemeClr val="tx1"/>
                </a:solidFill>
              </a:rPr>
              <a:t>группа « Подсолнухи»</a:t>
            </a:r>
          </a:p>
          <a:p>
            <a:pPr marL="45720" indent="0" algn="ctr">
              <a:buNone/>
            </a:pPr>
            <a:endParaRPr lang="ru-RU" sz="4600" b="1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ru-RU" sz="46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3800" b="1" dirty="0" smtClean="0">
                <a:solidFill>
                  <a:schemeClr val="tx1"/>
                </a:solidFill>
              </a:rPr>
              <a:t>                                        </a:t>
            </a:r>
            <a:r>
              <a:rPr lang="ru-RU" b="1" dirty="0" smtClean="0">
                <a:solidFill>
                  <a:schemeClr val="tx1"/>
                </a:solidFill>
              </a:rPr>
              <a:t>Воспитатель: </a:t>
            </a:r>
            <a:r>
              <a:rPr lang="ru-RU" b="1" dirty="0" err="1" smtClean="0">
                <a:solidFill>
                  <a:schemeClr val="tx1"/>
                </a:solidFill>
              </a:rPr>
              <a:t>Грушева</a:t>
            </a:r>
            <a:r>
              <a:rPr lang="ru-RU" b="1" dirty="0" smtClean="0">
                <a:solidFill>
                  <a:schemeClr val="tx1"/>
                </a:solidFill>
              </a:rPr>
              <a:t> Н.Н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1MSDCF\DSC03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08176"/>
            <a:ext cx="2952327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1MSDCF\DSC03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18" y="116632"/>
            <a:ext cx="4247964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DCIM\101MSDCF\DSC039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08176"/>
            <a:ext cx="2793741" cy="346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4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1MSDCF\DSC039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" y="162744"/>
            <a:ext cx="2862064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01MSDCF\DSC039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862064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DCIM\101MSDCF\DSC039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80" y="2456892"/>
            <a:ext cx="2934072" cy="44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9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DCIM\101MSDCF\DSC03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4031940" cy="26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DCIM\101MSDCF\DSC03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45" y="2948608"/>
            <a:ext cx="2432496" cy="364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DCIM\101MSDCF\DSC039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17" y="2948608"/>
            <a:ext cx="2384152" cy="37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6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31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2016-01-17T17:20:31Z</dcterms:created>
  <dcterms:modified xsi:type="dcterms:W3CDTF">2016-01-17T17:30:30Z</dcterms:modified>
</cp:coreProperties>
</file>