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59"/>
            <a:ext cx="5743588" cy="2314591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Презентация «Дни недели»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 smtClean="0"/>
              <a:t>для детей средней группы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Подготовила </a:t>
            </a:r>
            <a:r>
              <a:rPr lang="ru-RU" sz="2700" dirty="0" err="1" smtClean="0"/>
              <a:t>Исаенко</a:t>
            </a:r>
            <a:r>
              <a:rPr lang="ru-RU" sz="2700" dirty="0" smtClean="0"/>
              <a:t> Елена Юрьевна</a:t>
            </a:r>
            <a:endParaRPr lang="ru-RU" sz="2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Подскажите-ка нам, звери,</a:t>
            </a:r>
            <a:br>
              <a:rPr lang="ru-RU" sz="2400" dirty="0" smtClean="0"/>
            </a:br>
            <a:r>
              <a:rPr lang="ru-RU" sz="2400" dirty="0" smtClean="0"/>
              <a:t>Как запомнить дни недели.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 descr="какие-животные-обитают-в-лесу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684" y="1096972"/>
            <a:ext cx="8652472" cy="5403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2" y="857232"/>
            <a:ext cx="2000264" cy="560406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Первый – понедельник,</a:t>
            </a:r>
            <a:br>
              <a:rPr lang="ru-RU" sz="2000" dirty="0" smtClean="0"/>
            </a:br>
            <a:r>
              <a:rPr lang="ru-RU" sz="2000" dirty="0" smtClean="0"/>
              <a:t>Зайка – рукодельник.</a:t>
            </a:r>
            <a:endParaRPr lang="ru-RU" sz="2000" dirty="0"/>
          </a:p>
        </p:txBody>
      </p:sp>
      <p:pic>
        <p:nvPicPr>
          <p:cNvPr id="6" name="Содержимое 5" descr="1393255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00" y="374169"/>
            <a:ext cx="4786346" cy="64838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sz="2000" dirty="0" smtClean="0"/>
              <a:t>А за ним приходит вторник,</a:t>
            </a:r>
            <a:br>
              <a:rPr lang="ru-RU" sz="2000" dirty="0" smtClean="0"/>
            </a:br>
            <a:r>
              <a:rPr lang="ru-RU" sz="2000" dirty="0" err="1" smtClean="0"/>
              <a:t>Соловей-задорник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Содержимое 5" descr="img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57714" y="1715562"/>
            <a:ext cx="3628572" cy="4295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114668" cy="1428760"/>
          </a:xfrm>
        </p:spPr>
        <p:txBody>
          <a:bodyPr>
            <a:normAutofit/>
          </a:bodyPr>
          <a:lstStyle/>
          <a:p>
            <a:pPr fontAlgn="base"/>
            <a:r>
              <a:rPr lang="ru-RU" sz="2000" dirty="0" smtClean="0"/>
              <a:t>За вторником – среда,</a:t>
            </a:r>
            <a:br>
              <a:rPr lang="ru-RU" sz="2000" dirty="0" smtClean="0"/>
            </a:br>
            <a:r>
              <a:rPr lang="ru-RU" sz="2000" dirty="0" err="1" smtClean="0"/>
              <a:t>Лисичкина</a:t>
            </a:r>
            <a:r>
              <a:rPr lang="ru-RU" sz="2000" dirty="0" smtClean="0"/>
              <a:t> еда.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83695580_large_24866c8143a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4373" y="714356"/>
            <a:ext cx="5339627" cy="63244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21</Words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«Дни недели»  для детей средней группы   Подготовила Исаенко Елена Юрьевна</vt:lpstr>
      <vt:lpstr>Подскажите-ка нам, звери, Как запомнить дни недели. </vt:lpstr>
      <vt:lpstr>     Первый – понедельник, Зайка – рукодельник.</vt:lpstr>
      <vt:lpstr>А за ним приходит вторник, Соловей-задорник.</vt:lpstr>
      <vt:lpstr>За вторником – среда, Лисичкина еда.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17</cp:revision>
  <dcterms:modified xsi:type="dcterms:W3CDTF">2016-01-16T19:09:07Z</dcterms:modified>
</cp:coreProperties>
</file>