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7FC98-0CB3-4C0E-AAB4-67A3FD8C081F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6A8BA-17A4-4B2A-949E-F9BFA90BF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6A8BA-17A4-4B2A-949E-F9BFA90BFF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192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учреждение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детский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сад №164 присмотра и оздоровления г. Казани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7162800" cy="36576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знаний и представлений у детей путем внедрения проектного метода.</a:t>
            </a:r>
          </a:p>
          <a:p>
            <a:endParaRPr lang="ru-RU" dirty="0" smtClean="0"/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Гизутдинова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И.Ф.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Казань  2014г.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этап –разработка проекта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Деятельность педагога: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Помогает в решении задач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Помогает спланировать деятельность: к кому обратиться за помощью (взрослому, педагогу)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каких источниках можно найти информацию; какие предметы можно использовать (принадлежности, оборудование); с какими предметами научиться работать для достижения цели.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Организует деятельность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Деятельность детей: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Объединение детей в рабочие группы. Распределение амплуа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этап – выполнение проекта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Деятельность педагога: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Практическая помощь (по необходимости)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Направляет и контролирует осуществление проекта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Промежуточные обсуждение полученных данных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Деятельность детей: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специфических знаний, умений, навыков (ЗУН)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этап – подведение итогов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Деятельность педагога: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Подготовка к презентации.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Деятельность детей: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Продукт деятельности готовят к презентации. Представляют (зрителям или экспертам) продукт деятельности.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Коллективное обсуждение, результаты внешней оценки, выводы.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задач для новых проектов.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психологического благополучия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здоровья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познавательных способностей;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творческого воображения;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творческого мышления;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коммуникативных навыков.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Сроки реализации (кратко-, средне-, долгосрочный).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 детей.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Актуальность темы проекта (обоснованность выбора темы)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Методологическая база проекта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Этапы реализации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Основной этап. Описать последовательность организации.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Завершающий этап. Систематизация материалов. Подведение итогов.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Ожидаемый результат.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Задачи исследовательской деятельности специфичны для каждого возраста.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младшем дошкольном возрасте – это:</a:t>
            </a:r>
          </a:p>
          <a:p>
            <a:r>
              <a:rPr lang="ru-RU" sz="1600" dirty="0" smtClean="0"/>
              <a:t>вхождение детей в проблемную игровую ситуацию ( ведущая роль педагога);</a:t>
            </a:r>
          </a:p>
          <a:p>
            <a:r>
              <a:rPr lang="ru-RU" sz="1600" dirty="0" smtClean="0"/>
              <a:t>активизация желания искать пути разрешения проблемной ситуации (вместе с педагогом);</a:t>
            </a:r>
          </a:p>
          <a:p>
            <a:r>
              <a:rPr lang="ru-RU" sz="1600" dirty="0" smtClean="0"/>
              <a:t>формирование начальных предпосылок поисковой деятельности (практические опыты).</a:t>
            </a:r>
          </a:p>
          <a:p>
            <a:r>
              <a:rPr lang="ru-RU" sz="2000" dirty="0" smtClean="0"/>
              <a:t>В старшем дошкольном возрасте – это:</a:t>
            </a:r>
          </a:p>
          <a:p>
            <a:r>
              <a:rPr lang="ru-RU" sz="1600" dirty="0" smtClean="0"/>
              <a:t>формирование предпосылок поисковой деятельности, интеллектуальной инициативы;</a:t>
            </a:r>
          </a:p>
          <a:p>
            <a:r>
              <a:rPr lang="ru-RU" sz="1600" dirty="0" smtClean="0"/>
              <a:t>развитие умения определять возможные методы решения проблемы с помощью взрослого, а  затем и самостоятельно;</a:t>
            </a:r>
          </a:p>
          <a:p>
            <a:r>
              <a:rPr lang="ru-RU" sz="1600" dirty="0" smtClean="0"/>
              <a:t>формирование умения применять данные методы, способствующие решению поставленной задачи, с использованием различных вариантов;</a:t>
            </a:r>
          </a:p>
          <a:p>
            <a:r>
              <a:rPr lang="ru-RU" sz="1600" dirty="0" smtClean="0"/>
              <a:t>Развитие желания пользоваться специальной терминологией, ведение конструктивной беседы в процессе совместной исследовательской деятельности.</a:t>
            </a:r>
          </a:p>
          <a:p>
            <a:endParaRPr lang="ru-RU" sz="16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продолжительности </a:t>
            </a:r>
            <a:br>
              <a:rPr lang="ru-RU" dirty="0" smtClean="0"/>
            </a:br>
            <a:r>
              <a:rPr lang="ru-RU" dirty="0" smtClean="0"/>
              <a:t>проекты бывают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3200" dirty="0" smtClean="0"/>
              <a:t>Краткосрочные (одно или несколько занятий);</a:t>
            </a:r>
          </a:p>
          <a:p>
            <a:r>
              <a:rPr lang="ru-RU" sz="3200" dirty="0" smtClean="0"/>
              <a:t>Средней продолжительности;</a:t>
            </a:r>
          </a:p>
          <a:p>
            <a:r>
              <a:rPr lang="ru-RU" sz="3200" dirty="0" smtClean="0"/>
              <a:t>Долгосрочные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проектов: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u="sng" dirty="0" smtClean="0"/>
              <a:t>комплексные:</a:t>
            </a:r>
            <a:r>
              <a:rPr lang="ru-RU" dirty="0" smtClean="0"/>
              <a:t> </a:t>
            </a:r>
            <a:r>
              <a:rPr lang="ru-RU" sz="2000" dirty="0" smtClean="0"/>
              <a:t>«Мир театра», «Здравствуй Пушкин!», «</a:t>
            </a:r>
            <a:r>
              <a:rPr lang="ru-RU" sz="2000" dirty="0" err="1" smtClean="0"/>
              <a:t>Книжкина</a:t>
            </a:r>
            <a:r>
              <a:rPr lang="ru-RU" sz="2000" dirty="0" smtClean="0"/>
              <a:t> неделя», «Эхо столетий»;</a:t>
            </a:r>
          </a:p>
          <a:p>
            <a:r>
              <a:rPr lang="ru-RU" sz="2400" u="sng" dirty="0" smtClean="0"/>
              <a:t>межгрупповые:</a:t>
            </a:r>
            <a:r>
              <a:rPr lang="ru-RU" dirty="0" smtClean="0"/>
              <a:t> </a:t>
            </a:r>
            <a:r>
              <a:rPr lang="ru-RU" sz="2000" dirty="0" smtClean="0"/>
              <a:t>«Математические коллажи», «Мир животных и птиц», «Времена года»;</a:t>
            </a:r>
          </a:p>
          <a:p>
            <a:r>
              <a:rPr lang="ru-RU" sz="2400" u="sng" dirty="0" smtClean="0"/>
              <a:t>творческие:</a:t>
            </a:r>
            <a:r>
              <a:rPr lang="ru-RU" sz="2000" dirty="0" smtClean="0"/>
              <a:t> «Мои друзья», «У нас в нескучном саду», «Любим сказки», «Мир природы»;</a:t>
            </a:r>
          </a:p>
          <a:p>
            <a:r>
              <a:rPr lang="ru-RU" sz="2400" u="sng" dirty="0" smtClean="0"/>
              <a:t>групповые:</a:t>
            </a:r>
            <a:r>
              <a:rPr lang="ru-RU" sz="2000" dirty="0" smtClean="0"/>
              <a:t> «Сказки о любви», «Познай себя», «Подводный мир», «Веселая астрономия»;</a:t>
            </a:r>
          </a:p>
          <a:p>
            <a:r>
              <a:rPr lang="ru-RU" sz="2400" u="sng" dirty="0" smtClean="0"/>
              <a:t>индивидуальные:</a:t>
            </a:r>
            <a:r>
              <a:rPr lang="ru-RU" sz="2000" dirty="0" smtClean="0"/>
              <a:t> «Я и моя семья», «Секреты бабушкиного сундука», «Сказочная птица», «Генеалогическое древо»;</a:t>
            </a:r>
          </a:p>
          <a:p>
            <a:r>
              <a:rPr lang="ru-RU" sz="2400" u="sng" dirty="0" smtClean="0"/>
              <a:t>исследовательские:</a:t>
            </a:r>
            <a:r>
              <a:rPr lang="ru-RU" sz="2000" dirty="0" smtClean="0"/>
              <a:t> «Мир воды», «Дыхание и здоровье», «Питание и здоровье»;</a:t>
            </a:r>
            <a:endParaRPr lang="ru-RU" sz="24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Введение Федерального Государственного Образовательного Стандарта (ФГОС) дошкольного образования ориентирует педагогов на инновационные подходы к организации образовательного процесса, требует адекватного восприятия педагогических новшеств, осознания их необходимости.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современной образовательной системе педагоги дошкольных учреждений вовлечены в инновационные процессы, касающиеся обновления содержания дошкольного образования., форм его реализации, методов и приемов преподнесения содержания детям. Концепция модернизации Российского образования требует от педагогов повышения качества дошкольного образования, создания условий для личностного развития ребенка.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Основными документами, регламентирующими работу дошкольного учреждения в инновационном режиме проектирования являются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Концепция долгосрочного социально-экономического развития Российской Федерации на период до 2020года.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Федеральная целевая программа развития образования на 2011-2015 годы.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Федеральный закон РФ « Об образовании в Российской Федерации» № 273- ФЗ вступил в силу 1 сентября 2013 года.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30 августа 2013 года № 1014 « 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17 октября 2013 года         № 1155 г. Москва « Об утверждении Федерального Государственного Образовательного стандарта дошкольного образования».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Проектный метод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( с греч.) – это путь исследования.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– это метод педагогически организованного освоения ребенком окружающей среды в процессе поэтапной и заранее спланированной практической деятельности по достижению намеченных целей.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– это самостоятельная и коллективная творческая завершенная работа, имеющая социально значимый результат. В основе проекта лежит проблема, для ее решения необходимо исследовательский поиск в различных направлениях, результаты которого обобщаются в одно целое.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Проектный метод – это способ достижения дидактической цели через детальную разработку проблемы ( технологию ), которая должна завершиться  вполне реальным, осязаемым практическим результатом, оформленным тем или иным образом ( проф. Е.С.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Проектный метод- это совокупность приемов, действий детей в их определенной последовательности для достижения поставленной задачи – решения проблемы, лично значимой для детей и оформленной в виде некоего конечного продукта.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– это цель, принятая и освоенная детьми, актуальная для них, это детская самодеятельность, конкретное творческое дело, поэтапное движение к цели; это метод организованного освоения ребенком окружающей среды; это звено в системе воспитания, в цепи, развивающей личность программы.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Целесообразность использования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проектного метода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Способствует развитию умения наблюдать и анализировать явления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Учить проводить сравнения, обобщения и умения делать выводы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творческое мышление, логику, пытливость ума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Способствует совместной познавательно-поисковой и исследовательской деятельности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Формирует коммуникативные и рефлексивные навыки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составу участников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срокам реализации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тематике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целевой установке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Исследовательско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– творческие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экспериментируют, а затем результаты оформляют в виде газет, драматизации, детского дизайна;</a:t>
            </a:r>
          </a:p>
          <a:p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Ролево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– игровой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 элементами творческих игр, в нем дети играют конкретных персонажей. Приемлем для маленьких детей);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Информационно – 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практико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– ориентированные: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нем дети создают различные прикладные предметы, которые могут быть использованы в реальной жизни ( лук на подоконнике) или используют, например, в оформлении группы ( создаем цветочные кашпо или выращиваем цветы);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Творческие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(оформление результата в виде детского праздника, детского дизайна, например «театральная неделя»);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проектной деятельности ДОУ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Познавательная направленность на результат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Проектная деятельность носит характер сотрудничества педагога, детей, родителей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Является одним из вариантов интеграции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Взрослым необходимо «наводить» ребенка на проблему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Темой проекта может стать определенный раздел образовательной программы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этапы разработки и реализации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этап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Деятельность педагога: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 темы.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Формулирует проблему (цель)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(при постановки цели определяется продукт проекта)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Вводит в игровую (сюжетную ситуацию)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Формулирует задачу ( не жестко)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Деятельность детей: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 темы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Вхождение в проблему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Вживание в игровую ситуацию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Принятие задачи. Дополнение задач проекта.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278</TotalTime>
  <Words>1133</Words>
  <PresentationFormat>Экран (4:3)</PresentationFormat>
  <Paragraphs>130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Муниципальное бюджетное дошкольное образовательное учреждение детский сад №164 присмотра и оздоровления г. Казани</vt:lpstr>
      <vt:lpstr>Актуальность</vt:lpstr>
      <vt:lpstr>Основными документами, регламентирующими работу дошкольного учреждения в инновационном режиме проектирования являются</vt:lpstr>
      <vt:lpstr>Проектный метод - это</vt:lpstr>
      <vt:lpstr>Целесообразность использования  проектного метода</vt:lpstr>
      <vt:lpstr>Классификация проектов</vt:lpstr>
      <vt:lpstr>Типы проектов</vt:lpstr>
      <vt:lpstr>Особенности проектной деятельности ДОУ</vt:lpstr>
      <vt:lpstr>Основные этапы разработки и реализации проектов</vt:lpstr>
      <vt:lpstr>Слайд 10</vt:lpstr>
      <vt:lpstr>Слайд 11</vt:lpstr>
      <vt:lpstr>Слайд 12</vt:lpstr>
      <vt:lpstr>Задачи проекта</vt:lpstr>
      <vt:lpstr>Оформление проекта</vt:lpstr>
      <vt:lpstr>Задачи исследовательской деятельности специфичны для каждого возраста.</vt:lpstr>
      <vt:lpstr>По продолжительности  проекты бывают :</vt:lpstr>
      <vt:lpstr>Виды проектов: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знаний и представлений у детей путем внедрения проектного метода</dc:title>
  <dc:creator>DJ</dc:creator>
  <cp:lastModifiedBy>DJ</cp:lastModifiedBy>
  <cp:revision>31</cp:revision>
  <dcterms:created xsi:type="dcterms:W3CDTF">2014-02-11T15:51:06Z</dcterms:created>
  <dcterms:modified xsi:type="dcterms:W3CDTF">2014-03-12T15:51:20Z</dcterms:modified>
</cp:coreProperties>
</file>