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sldIdLst>
    <p:sldId id="256" r:id="rId2"/>
    <p:sldId id="258" r:id="rId3"/>
    <p:sldId id="261" r:id="rId4"/>
    <p:sldId id="306" r:id="rId5"/>
    <p:sldId id="30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2" autoAdjust="0"/>
  </p:normalViewPr>
  <p:slideViewPr>
    <p:cSldViewPr>
      <p:cViewPr>
        <p:scale>
          <a:sx n="66" d="100"/>
          <a:sy n="66" d="100"/>
        </p:scale>
        <p:origin x="-14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28D-9DED-444C-A8A4-47D184747E3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9DE06-5E49-4DB1-A960-FACDB81A58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8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72466" cy="857256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 smtClean="0">
                <a:ln w="6350">
                  <a:noFill/>
                </a:ln>
                <a:solidFill>
                  <a:prstClr val="black"/>
                </a:solidFill>
                <a:latin typeface="Cambria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cap="all" dirty="0" smtClean="0">
                <a:ln w="6350">
                  <a:noFill/>
                </a:ln>
                <a:solidFill>
                  <a:prstClr val="black"/>
                </a:solidFill>
                <a:latin typeface="Cambria" pitchFamily="18" charset="0"/>
              </a:rPr>
              <a:t>детский сад № 32 «Почемучка»</a:t>
            </a:r>
            <a:r>
              <a:rPr lang="ru-RU" sz="1600" b="1" cap="all" dirty="0" smtClean="0">
                <a:ln w="6350">
                  <a:noFill/>
                </a:ln>
                <a:solidFill>
                  <a:prstClr val="black"/>
                </a:solidFill>
                <a:latin typeface="Cambria" pitchFamily="18" charset="0"/>
              </a:rPr>
              <a:t> города Обнинска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3429000"/>
            <a:ext cx="714380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Возраст детей: 5-6 лет</a:t>
            </a:r>
          </a:p>
          <a:p>
            <a:pPr algn="r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Авторы разработки:</a:t>
            </a:r>
          </a:p>
          <a:p>
            <a:pPr algn="l">
              <a:spcBef>
                <a:spcPts val="0"/>
              </a:spcBef>
            </a:pPr>
            <a:r>
              <a:rPr lang="ru-RU" sz="2800" b="1" dirty="0" err="1" smtClean="0">
                <a:latin typeface="Cambria" pitchFamily="18" charset="0"/>
              </a:rPr>
              <a:t>Шуванова</a:t>
            </a:r>
            <a:r>
              <a:rPr lang="ru-RU" sz="2800" b="1" dirty="0" smtClean="0">
                <a:latin typeface="Cambria" pitchFamily="18" charset="0"/>
              </a:rPr>
              <a:t> М.А. </a:t>
            </a:r>
          </a:p>
          <a:p>
            <a:pPr algn="l">
              <a:spcBef>
                <a:spcPts val="0"/>
              </a:spcBef>
            </a:pPr>
            <a:r>
              <a:rPr lang="ru-RU" sz="2800" b="1" dirty="0" err="1" smtClean="0">
                <a:solidFill>
                  <a:schemeClr val="tx1"/>
                </a:solidFill>
                <a:latin typeface="Cambria" pitchFamily="18" charset="0"/>
              </a:rPr>
              <a:t>Шуруженкова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 Н.О.</a:t>
            </a: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2015</a:t>
            </a:r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70080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Среднесрочный проект</a:t>
            </a:r>
          </a:p>
          <a:p>
            <a:pPr algn="ctr"/>
            <a:r>
              <a:rPr lang="ru-RU" sz="4400" b="1" dirty="0" smtClean="0">
                <a:latin typeface="Cambria" pitchFamily="18" charset="0"/>
              </a:rPr>
              <a:t>«Животные Южного и Северного полюса»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748464" cy="6624736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4900" dirty="0">
                <a:latin typeface="Cambria" pitchFamily="18" charset="0"/>
              </a:rPr>
              <a:t>Ц</a:t>
            </a:r>
            <a:r>
              <a:rPr lang="ru-RU" sz="4900" dirty="0" smtClean="0">
                <a:latin typeface="Cambria" pitchFamily="18" charset="0"/>
              </a:rPr>
              <a:t>ель </a:t>
            </a:r>
            <a:r>
              <a:rPr lang="ru-RU" sz="49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700" dirty="0" smtClean="0">
                <a:solidFill>
                  <a:schemeClr val="tx2"/>
                </a:solidFill>
                <a:latin typeface="Cambria" pitchFamily="18" charset="0"/>
              </a:rPr>
              <a:t>достижение максимальных  знаний о животных Южного и Северного полюса</a:t>
            </a:r>
            <a:br>
              <a:rPr lang="ru-RU" sz="27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4400" dirty="0" smtClean="0">
                <a:latin typeface="Cambria" pitchFamily="18" charset="0"/>
              </a:rPr>
              <a:t>Задачи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</a:rPr>
              <a:t>Дети: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Закрепить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знания детей о  животных севера.</a:t>
            </a:r>
            <a:r>
              <a:rPr lang="ru-RU" sz="27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" pitchFamily="18" charset="0"/>
              </a:rPr>
              <a:t>Закреплять</a:t>
            </a:r>
            <a:r>
              <a:rPr lang="ru-RU" sz="1800" dirty="0">
                <a:solidFill>
                  <a:schemeClr val="bg1"/>
                </a:solidFill>
                <a:latin typeface="Cambria" pitchFamily="18" charset="0"/>
              </a:rPr>
              <a:t>, уточнять знания детей об особенностях природных условий Севера. </a:t>
            </a:r>
            <a:br>
              <a:rPr lang="ru-RU" sz="18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Cambria" pitchFamily="18" charset="0"/>
              </a:rPr>
              <a:t>Расширять словарь детей по теме северные и южные животные, </a:t>
            </a:r>
            <a:br>
              <a:rPr lang="ru-RU" sz="18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" pitchFamily="18" charset="0"/>
              </a:rPr>
              <a:t>Развивать </a:t>
            </a:r>
            <a:r>
              <a:rPr lang="ru-RU" sz="1800" dirty="0">
                <a:solidFill>
                  <a:schemeClr val="bg1"/>
                </a:solidFill>
                <a:latin typeface="Cambria" pitchFamily="18" charset="0"/>
              </a:rPr>
              <a:t>у детей потребность в речевом общении, умение точно выражать свою мысль, отвечать на постоянные вопросы.</a:t>
            </a:r>
            <a:br>
              <a:rPr lang="ru-RU" sz="18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" pitchFamily="18" charset="0"/>
              </a:rPr>
              <a:t>Воспитывать </a:t>
            </a:r>
            <a:r>
              <a:rPr lang="ru-RU" sz="1800" dirty="0">
                <a:solidFill>
                  <a:schemeClr val="bg1"/>
                </a:solidFill>
                <a:latin typeface="Cambria" pitchFamily="18" charset="0"/>
              </a:rPr>
              <a:t>любовь к животным, бережное отношение к ним.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" pitchFamily="18" charset="0"/>
              </a:rPr>
              <a:t>Родители:</a:t>
            </a:r>
            <a:br>
              <a:rPr lang="ru-RU" sz="2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привлечь родителей к участию в мероприятиях проекта.</a:t>
            </a:r>
            <a:endParaRPr lang="ru-RU" sz="2400" b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329642" cy="8640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 smtClean="0"/>
              <a:t>Реализация проекта по направлениям развития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145291"/>
              </p:ext>
            </p:extLst>
          </p:nvPr>
        </p:nvGraphicFramePr>
        <p:xfrm>
          <a:off x="755576" y="996571"/>
          <a:ext cx="7887821" cy="540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220"/>
                <a:gridCol w="4801601"/>
              </a:tblGrid>
              <a:tr h="6226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 развития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Физическое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течении занятий проводились </a:t>
                      </a:r>
                      <a:r>
                        <a:rPr lang="ru-RU" sz="1600" dirty="0" err="1" smtClean="0"/>
                        <a:t>физминутки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Подвижные игры.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Познавательное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Речевое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Беседы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Дидактические игры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Выставка книг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Настольные игры</a:t>
                      </a:r>
                    </a:p>
                    <a:p>
                      <a:pPr algn="ctr"/>
                      <a:r>
                        <a:rPr lang="ru-RU" sz="1600" dirty="0" smtClean="0"/>
                        <a:t>Сюжетно-ролевые игры</a:t>
                      </a:r>
                    </a:p>
                    <a:p>
                      <a:pPr algn="ctr"/>
                      <a:r>
                        <a:rPr lang="ru-RU" sz="1600" dirty="0" err="1" smtClean="0"/>
                        <a:t>Эксперементирование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355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Артикуляционные гимнастики</a:t>
                      </a:r>
                    </a:p>
                    <a:p>
                      <a:pPr algn="ctr"/>
                      <a:r>
                        <a:rPr lang="ru-RU" sz="1600" dirty="0" smtClean="0"/>
                        <a:t>Рассказы по </a:t>
                      </a:r>
                      <a:r>
                        <a:rPr lang="ru-RU" sz="1600" dirty="0" err="1" smtClean="0"/>
                        <a:t>мнемотаблицам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ctr"/>
                      <a:r>
                        <a:rPr lang="ru-RU" sz="1600" dirty="0" smtClean="0"/>
                        <a:t>Пересказы.</a:t>
                      </a:r>
                    </a:p>
                    <a:p>
                      <a:pPr algn="ctr"/>
                      <a:r>
                        <a:rPr lang="ru-RU" sz="1600" dirty="0" smtClean="0"/>
                        <a:t>Разгадывание  загадок.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61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Художественно-эстетическое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Аппликации.</a:t>
                      </a:r>
                    </a:p>
                    <a:p>
                      <a:pPr algn="ctr"/>
                      <a:r>
                        <a:rPr lang="ru-RU" sz="1600" dirty="0" smtClean="0"/>
                        <a:t>Лепка.</a:t>
                      </a:r>
                    </a:p>
                    <a:p>
                      <a:pPr algn="ctr"/>
                      <a:r>
                        <a:rPr lang="ru-RU" sz="1600" dirty="0" smtClean="0"/>
                        <a:t>Рисование.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6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Социально-коммуникативное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Общение со взрослыми и сверстниками.</a:t>
                      </a:r>
                    </a:p>
                    <a:p>
                      <a:pPr algn="ctr"/>
                      <a:r>
                        <a:rPr lang="ru-RU" sz="1600" dirty="0" smtClean="0"/>
                        <a:t>Умение работать в коллективе.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Мероприятия по </a:t>
            </a:r>
            <a:r>
              <a:rPr lang="ru-RU" dirty="0" smtClean="0"/>
              <a:t>проекту</a:t>
            </a:r>
            <a:br>
              <a:rPr lang="ru-RU" dirty="0" smtClean="0"/>
            </a:br>
            <a:r>
              <a:rPr lang="ru-RU" sz="4400" dirty="0" smtClean="0"/>
              <a:t>Занятие </a:t>
            </a:r>
            <a:r>
              <a:rPr lang="ru-RU" sz="4400" b="1" i="1" dirty="0" smtClean="0"/>
              <a:t>«Путешествие на Северный полюс»</a:t>
            </a:r>
            <a:endParaRPr lang="ru-RU" b="1" i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59491">
            <a:off x="4380701" y="2730251"/>
            <a:ext cx="3767965" cy="27638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054">
            <a:off x="648841" y="1856743"/>
            <a:ext cx="3802226" cy="438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3106688" cy="1368152"/>
          </a:xfrm>
        </p:spPr>
        <p:txBody>
          <a:bodyPr>
            <a:noAutofit/>
          </a:bodyPr>
          <a:lstStyle/>
          <a:p>
            <a:r>
              <a:rPr lang="ru-RU" sz="4400" dirty="0" smtClean="0"/>
              <a:t> Лепка</a:t>
            </a:r>
            <a:br>
              <a:rPr lang="ru-RU" sz="4400" dirty="0" smtClean="0"/>
            </a:br>
            <a:r>
              <a:rPr lang="ru-RU" sz="4400" b="1" i="1" dirty="0" smtClean="0"/>
              <a:t>«Моржи»</a:t>
            </a:r>
            <a:endParaRPr lang="ru-RU" sz="4400" b="1" i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692696"/>
            <a:ext cx="3080782" cy="28083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132856"/>
            <a:ext cx="3097360" cy="144016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Лепка 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«Пингвины»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717032"/>
            <a:ext cx="3312368" cy="27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400"/>
              </a:spcBef>
            </a:pP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Итоги </a:t>
            </a:r>
            <a:r>
              <a:rPr lang="ru-RU" b="1" dirty="0">
                <a:latin typeface="Cambria" pitchFamily="18" charset="0"/>
              </a:rPr>
              <a:t>проекта, перспектива</a:t>
            </a:r>
            <a:br>
              <a:rPr lang="ru-RU" b="1" dirty="0">
                <a:latin typeface="Cambria" pitchFamily="18" charset="0"/>
              </a:rPr>
            </a:br>
            <a:r>
              <a:rPr lang="ru-RU" sz="2700" b="1" dirty="0">
                <a:latin typeface="Cambria" pitchFamily="18" charset="0"/>
              </a:rPr>
              <a:t/>
            </a:r>
            <a:br>
              <a:rPr lang="ru-RU" sz="2700" b="1" dirty="0">
                <a:latin typeface="Cambria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Проведены все мероприятия по проекту;</a:t>
            </a:r>
          </a:p>
          <a:p>
            <a:r>
              <a:rPr lang="ru-RU" dirty="0" smtClean="0"/>
              <a:t> Закреплены знания </a:t>
            </a:r>
            <a:r>
              <a:rPr lang="ru-RU" dirty="0"/>
              <a:t>детей о  животных </a:t>
            </a:r>
            <a:r>
              <a:rPr lang="ru-RU" dirty="0" smtClean="0"/>
              <a:t>Севера;</a:t>
            </a:r>
            <a:endParaRPr lang="ru-RU" dirty="0"/>
          </a:p>
          <a:p>
            <a:r>
              <a:rPr lang="ru-RU" dirty="0" smtClean="0"/>
              <a:t>Знания об </a:t>
            </a:r>
            <a:r>
              <a:rPr lang="ru-RU" dirty="0"/>
              <a:t>особенностях природных условий </a:t>
            </a:r>
            <a:r>
              <a:rPr lang="ru-RU" dirty="0" smtClean="0"/>
              <a:t>Севера  получены; </a:t>
            </a:r>
            <a:endParaRPr lang="ru-RU" dirty="0"/>
          </a:p>
          <a:p>
            <a:r>
              <a:rPr lang="ru-RU" dirty="0" smtClean="0"/>
              <a:t>Расширен словарный запас </a:t>
            </a:r>
            <a:r>
              <a:rPr lang="ru-RU" dirty="0"/>
              <a:t>детей по </a:t>
            </a:r>
            <a:r>
              <a:rPr lang="ru-RU" dirty="0" smtClean="0"/>
              <a:t>теме «Животные северного и южного полюса», </a:t>
            </a:r>
            <a:endParaRPr lang="ru-RU" dirty="0"/>
          </a:p>
          <a:p>
            <a:r>
              <a:rPr lang="ru-RU" dirty="0" smtClean="0"/>
              <a:t>Дети начали выражать точно свои мысли, отвечать на поставленные вопросы;</a:t>
            </a:r>
            <a:endParaRPr lang="ru-RU" dirty="0"/>
          </a:p>
          <a:p>
            <a:r>
              <a:rPr lang="ru-RU" dirty="0" smtClean="0"/>
              <a:t>У детей проявляется бережное отношение к животным;</a:t>
            </a:r>
            <a:endParaRPr lang="ru-RU" dirty="0"/>
          </a:p>
          <a:p>
            <a:r>
              <a:rPr lang="ru-RU" dirty="0" smtClean="0"/>
              <a:t>Родители все подключились к проекту;</a:t>
            </a:r>
          </a:p>
          <a:p>
            <a:r>
              <a:rPr lang="ru-RU" dirty="0" smtClean="0"/>
              <a:t>Перспектива: планирование работы по ознакомлению с животными других материков.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1231</TotalTime>
  <Words>185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Муниципальное бюджетное дошкольное образовательное учреждение детский сад № 32 «Почемучка» города Обнинска</vt:lpstr>
      <vt:lpstr>Цель  достижение максимальных  знаний о животных Южного и Северного полюса Задачи  Дети: Закрепить знания детей о  животных севера. Закреплять, уточнять знания детей об особенностях природных условий Севера.  Расширять словарь детей по теме северные и южные животные,  Развивать у детей потребность в речевом общении, умение точно выражать свою мысль, отвечать на постоянные вопросы. Воспитывать любовь к животным, бережное отношение к ним. Родители: привлечь родителей к участию в мероприятиях проекта.</vt:lpstr>
      <vt:lpstr>Реализация проекта по направлениям развития</vt:lpstr>
      <vt:lpstr>Мероприятия по проекту Занятие «Путешествие на Северный полюс»</vt:lpstr>
      <vt:lpstr> Лепка «Моржи»</vt:lpstr>
      <vt:lpstr>     Итоги проекта, перспектива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«центр развития ребенка – детский сад №2 «Палех»</dc:title>
  <dc:creator>Admin</dc:creator>
  <cp:lastModifiedBy>sad</cp:lastModifiedBy>
  <cp:revision>139</cp:revision>
  <dcterms:modified xsi:type="dcterms:W3CDTF">2016-01-15T13:23:40Z</dcterms:modified>
</cp:coreProperties>
</file>