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5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99"/>
    <a:srgbClr val="FFFF99"/>
    <a:srgbClr val="33CC33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DFDC2-8159-487A-A665-3B3D6EC06358}" type="datetimeFigureOut">
              <a:rPr lang="ru-RU" smtClean="0"/>
              <a:pPr/>
              <a:t>15.01.2016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CB822-A062-4932-B177-D8A7DC372A7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630616" cy="28083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логопедической работы по коррекции ФФНР у детей дошкольного возраста</a:t>
            </a:r>
            <a:endParaRPr lang="ru-RU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5229200"/>
            <a:ext cx="3672408" cy="11521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Выполнил: Брейда.Е.Ю</a:t>
            </a:r>
            <a:endParaRPr lang="ru-RU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mg-fotki.yandex.ru/get/5902/52732579.a5/0_9747f_d327b52a_L.pn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123728" y="260648"/>
            <a:ext cx="5184576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направления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1484784"/>
            <a:ext cx="5184576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Коррекция звукопроизношения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3140968"/>
            <a:ext cx="5184576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Формирование фонематического восприятия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23728" y="5301208"/>
            <a:ext cx="5184576" cy="11521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Подготовка к обучению грамоте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499992" y="1052736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 flipH="1">
            <a:off x="4572000" y="2636912"/>
            <a:ext cx="288032" cy="5040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4644008" y="4725144"/>
            <a:ext cx="288032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99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611560" y="1196752"/>
            <a:ext cx="7488832" cy="504056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05273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Коррекция звукопроизношения (постановка звука)</a:t>
            </a:r>
            <a:endParaRPr lang="ru-RU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Уточнение артикуляционной основы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95536" y="2132856"/>
            <a:ext cx="4032448" cy="720080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Сохранные звуки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267744" y="1772816"/>
            <a:ext cx="288032" cy="2880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4644008" y="2132856"/>
            <a:ext cx="3744416" cy="720080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Гласные звуки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372200" y="1772816"/>
            <a:ext cx="288032" cy="2880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3284984"/>
            <a:ext cx="3888432" cy="165618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`][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`][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`]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`][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`][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`][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`][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`][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`]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4008" y="3645024"/>
            <a:ext cx="3600400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1979712" y="5085184"/>
            <a:ext cx="792088" cy="36004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6012160" y="4941168"/>
            <a:ext cx="720080" cy="432048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ик с одним вырезанным углом 13"/>
          <p:cNvSpPr/>
          <p:nvPr/>
        </p:nvSpPr>
        <p:spPr>
          <a:xfrm>
            <a:off x="1259632" y="5589240"/>
            <a:ext cx="6696744" cy="1008112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Максимальное использование всех анализаторов</a:t>
            </a:r>
            <a:endParaRPr lang="ru-RU" sz="28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trueimages.ru/img/00/48/9b/35e962498ae58b53cf54f8dd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171401"/>
            <a:ext cx="9865096" cy="748289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Учитывается: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первоначальной постановки отбираются звуки, принадлежащие к разным фонетическим группам;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Звуки, смешиваемые в речи детей, поэтапно отрабатываются отсроченно во времени;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Окончательное закрепление изученных звуков достигается в процессе дифференциации всех близких звуков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ortfoliobib.ucoz.ru/shablon/fon_v_linejk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8219256" cy="593752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31640" y="260648"/>
            <a:ext cx="6408712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Коррекция звукопроизношения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1331640" y="1268760"/>
            <a:ext cx="6696744" cy="914400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раздел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Артикуляторный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(постановка звука)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1475656" y="3789040"/>
            <a:ext cx="6624736" cy="914400"/>
          </a:xfrm>
          <a:prstGeom prst="snip1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раздел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ифференциация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1403648" y="2492896"/>
            <a:ext cx="6696744" cy="914400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раздел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Автоматизация звука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0" y="5301208"/>
            <a:ext cx="4464496" cy="12744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Сравнение на слух со всеми артикуляционно и акустически близкими звуками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572000" y="5301208"/>
            <a:ext cx="4176464" cy="12744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Каждый звук из пары взаимозаменяющихся различается в произношении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499992" y="908720"/>
            <a:ext cx="216024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644008" y="2204864"/>
            <a:ext cx="216024" cy="21602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4644008" y="3429000"/>
            <a:ext cx="216024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Выгнутая вправо стрелка 17"/>
          <p:cNvSpPr/>
          <p:nvPr/>
        </p:nvSpPr>
        <p:spPr>
          <a:xfrm>
            <a:off x="2915816" y="4725144"/>
            <a:ext cx="432048" cy="576064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Выгнутая влево стрелка 18"/>
          <p:cNvSpPr/>
          <p:nvPr/>
        </p:nvSpPr>
        <p:spPr>
          <a:xfrm>
            <a:off x="5508104" y="4797152"/>
            <a:ext cx="432048" cy="576064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g-fotki.yandex.ru/get/9310/93692696.30/0_ae612_343c46e0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578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755576" y="188640"/>
            <a:ext cx="7632848" cy="864096"/>
          </a:xfrm>
          <a:prstGeom prst="round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фонематического восприятия и навыков звукового анализа и синтеза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1268760"/>
            <a:ext cx="576064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Выделение первого гласного звука в начале слова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3789040"/>
            <a:ext cx="576064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Определение количества звуков в слове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2492896"/>
            <a:ext cx="576064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Определение последовательности звуков в слове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63688" y="5157192"/>
            <a:ext cx="576064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Деление слов на слоги. Составление слоговой схемы слова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img-fotki.yandex.ru/get/9310/93692696.30/0_ae612_343c46e0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578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15616" y="1340768"/>
            <a:ext cx="6912768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 и синтез обратного слога (прямого слога)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фонематического восприятия и навыков звукового анализа и синтеза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2132856"/>
            <a:ext cx="684076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Выделение последнего согласного в конце слова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3284984"/>
            <a:ext cx="6912768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Выделение начальных согласных и ударных гласных из положения после согласных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4437112"/>
            <a:ext cx="6912768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Звуко-слоговой анализ односложных и двусложных слов без стечения и со стечением согласных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с одним вырезанным скругленным углом 9"/>
          <p:cNvSpPr/>
          <p:nvPr/>
        </p:nvSpPr>
        <p:spPr>
          <a:xfrm>
            <a:off x="1259632" y="5589240"/>
            <a:ext cx="6768752" cy="792088"/>
          </a:xfrm>
          <a:prstGeom prst="snip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Преобразование слов путем замены звуков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http://www.playcast.ru/uploads/2014/04/10/818119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908147"/>
          </a:xfrm>
          <a:prstGeom prst="rect">
            <a:avLst/>
          </a:prstGeom>
          <a:noFill/>
        </p:spPr>
      </p:pic>
      <p:sp>
        <p:nvSpPr>
          <p:cNvPr id="5" name="Прямоугольник с одним вырезанным углом 4"/>
          <p:cNvSpPr/>
          <p:nvPr/>
        </p:nvSpPr>
        <p:spPr>
          <a:xfrm>
            <a:off x="611560" y="0"/>
            <a:ext cx="8136904" cy="836712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концу обучения дети овладевают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179512" y="1196752"/>
            <a:ext cx="4176464" cy="864096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Сознательным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послоговым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чтением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одним вырезанным углом 8"/>
          <p:cNvSpPr/>
          <p:nvPr/>
        </p:nvSpPr>
        <p:spPr>
          <a:xfrm>
            <a:off x="4572000" y="1196752"/>
            <a:ext cx="4104456" cy="864096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Умением читать слова, предложения и тексты</a:t>
            </a:r>
          </a:p>
          <a:p>
            <a:pPr algn="ctr"/>
            <a:endParaRPr lang="ru-RU" dirty="0"/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395536" y="2420888"/>
            <a:ext cx="3888432" cy="1512168"/>
          </a:xfrm>
          <a:prstGeom prst="snip1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Различать и дифференцировать на слух  и в произношении все фонемы родного языка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4499992" y="2420888"/>
            <a:ext cx="4176464" cy="1584176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Осознанно контролировать звучание собственной и чужой речи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1835696" y="4221088"/>
            <a:ext cx="5184576" cy="1296144"/>
          </a:xfrm>
          <a:prstGeom prst="snip1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Последовательно выделять звуки из слова и самостоятельно определять звуковые его элементы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539552" y="5661248"/>
            <a:ext cx="8064896" cy="764704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Предупреждение нарушений письма и чтения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Выгнутая влево стрелка 32"/>
          <p:cNvSpPr/>
          <p:nvPr/>
        </p:nvSpPr>
        <p:spPr>
          <a:xfrm>
            <a:off x="755576" y="4149080"/>
            <a:ext cx="648072" cy="1512168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Выгнутая вправо стрелка 33"/>
          <p:cNvSpPr/>
          <p:nvPr/>
        </p:nvSpPr>
        <p:spPr>
          <a:xfrm>
            <a:off x="7596336" y="4077072"/>
            <a:ext cx="648072" cy="1512168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900igr.net/datai/russkij-jazyk/Pridatochnye-dopolnitelnye-predlozhenija/0018-002-Fizkultminutka-dlja-gla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298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Основные направления логопедической работы по коррекции ФФНР у детей дошкольного возраста</vt:lpstr>
      <vt:lpstr>Слайд 2</vt:lpstr>
      <vt:lpstr>Коррекция звукопроизношения (постановка звука)</vt:lpstr>
      <vt:lpstr>Слайд 4</vt:lpstr>
      <vt:lpstr>Слайд 5</vt:lpstr>
      <vt:lpstr>Слайд 6</vt:lpstr>
      <vt:lpstr>Развитие фонематического восприятия и навыков звукового анализа и синтеза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логопедической работы по коррекции ФФНР у детей дошкольного возраста</dc:title>
  <dc:creator>ALT</dc:creator>
  <cp:lastModifiedBy>ALT</cp:lastModifiedBy>
  <cp:revision>23</cp:revision>
  <dcterms:created xsi:type="dcterms:W3CDTF">2015-11-01T16:47:29Z</dcterms:created>
  <dcterms:modified xsi:type="dcterms:W3CDTF">2016-01-15T17:53:04Z</dcterms:modified>
</cp:coreProperties>
</file>