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9"/>
  </p:notesMasterIdLst>
  <p:sldIdLst>
    <p:sldId id="256" r:id="rId2"/>
    <p:sldId id="269" r:id="rId3"/>
    <p:sldId id="270" r:id="rId4"/>
    <p:sldId id="268" r:id="rId5"/>
    <p:sldId id="257" r:id="rId6"/>
    <p:sldId id="258" r:id="rId7"/>
    <p:sldId id="259" r:id="rId8"/>
    <p:sldId id="271" r:id="rId9"/>
    <p:sldId id="260" r:id="rId10"/>
    <p:sldId id="261" r:id="rId11"/>
    <p:sldId id="272" r:id="rId12"/>
    <p:sldId id="262" r:id="rId13"/>
    <p:sldId id="263" r:id="rId14"/>
    <p:sldId id="264" r:id="rId15"/>
    <p:sldId id="265" r:id="rId16"/>
    <p:sldId id="266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452B9-4527-4830-965E-D2B023A2C25F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83951-3465-4755-81E0-9DA8F5F67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444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B83A-F5C5-4197-8B1A-2F5D30ECDE3E}" type="datetime1">
              <a:rPr lang="ru-RU" smtClean="0"/>
              <a:t>09.12.2012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A3D5-A051-497C-AB14-BC4438A11610}" type="datetime1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A9B0-D847-43C6-9B32-D49E09CE490E}" type="datetime1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A526-F3D3-41E5-B1EC-3717DE73303A}" type="datetime1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782A0-5305-4C6E-9B09-AE76CE3416AC}" type="datetime1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CCFFD-8996-4D7E-BD68-CC6F6E8157BA}" type="datetime1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5F1F-2FFD-4339-8832-ADA225E795A7}" type="datetime1">
              <a:rPr lang="ru-RU" smtClean="0"/>
              <a:t>09.12.2012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ECCD-D026-4BDD-BD05-397ABD053602}" type="datetime1">
              <a:rPr lang="ru-RU" smtClean="0"/>
              <a:t>09.12.2012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90E2-6C5E-4F56-A3F2-3E82E1ADF0B8}" type="datetime1">
              <a:rPr lang="ru-RU" smtClean="0"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82CB-AF89-4EE7-8733-E5FB51CEA10B}" type="datetime1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2FF2-5D16-4E5F-9CDD-4D1FE98A95B0}" type="datetime1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DA24FF4-0FCF-435A-8629-A37CDC6BE8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8E1BE6-4BCD-4E31-8C93-F62A01BAC6CA}" type="datetime1">
              <a:rPr lang="ru-RU" smtClean="0"/>
              <a:t>09.12.2012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A24FF4-0FCF-435A-8629-A37CDC6BE8B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multiki.arjlover.net/ap/skazka.o.zolotom.petushke.avi/skazka.o.zolotom.petushke.avi.image1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multiki.arjlover.net/ap/skazka.o.zolotom.petushke.avi/skazka.o.zolotom.petushke.avi.image1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old-land.ru/images/skazki/zp04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429132"/>
            <a:ext cx="7854696" cy="1752600"/>
          </a:xfrm>
        </p:spPr>
        <p:txBody>
          <a:bodyPr/>
          <a:lstStyle/>
          <a:p>
            <a:r>
              <a:rPr lang="ru-RU" dirty="0" smtClean="0"/>
              <a:t>Интегрированный урок  по математике и литературе</a:t>
            </a:r>
            <a:endParaRPr lang="ru-RU" dirty="0"/>
          </a:p>
        </p:txBody>
      </p:sp>
      <p:sp>
        <p:nvSpPr>
          <p:cNvPr id="12290" name="AutoShape 2" descr="Картинка 7 из 4497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828800"/>
            <a:ext cx="5076825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tx1"/>
                </a:solidFill>
              </a:rPr>
              <a:t>Математика  в сказках </a:t>
            </a:r>
            <a:endParaRPr lang="ru-RU" sz="8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389120"/>
          </a:xfrm>
        </p:spPr>
        <p:txBody>
          <a:bodyPr>
            <a:normAutofit fontScale="55000" lnSpcReduction="20000"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tt-RU" sz="2800" dirty="0">
                <a:latin typeface="Times New Roman"/>
                <a:ea typeface="Times New Roman"/>
              </a:rPr>
              <a:t> </a:t>
            </a:r>
            <a:r>
              <a:rPr lang="tt-RU" sz="3800" dirty="0">
                <a:latin typeface="Times New Roman"/>
                <a:ea typeface="Times New Roman"/>
              </a:rPr>
              <a:t>Нуль – натуральное число.</a:t>
            </a:r>
            <a:endParaRPr lang="ru-RU" sz="38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tt-RU" sz="3800" dirty="0">
                <a:latin typeface="Times New Roman"/>
                <a:ea typeface="Times New Roman"/>
              </a:rPr>
              <a:t>Любое натуральное число записывается с помощью десяти цифр.</a:t>
            </a:r>
            <a:endParaRPr lang="ru-RU" sz="38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tt-RU" sz="3800" dirty="0">
                <a:latin typeface="Times New Roman"/>
                <a:ea typeface="Times New Roman"/>
              </a:rPr>
              <a:t>В обыкновенных  дробях над черточкой записывается числитель, а под  - знаменатель.</a:t>
            </a:r>
            <a:endParaRPr lang="ru-RU" sz="38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tt-RU" sz="3800" dirty="0">
                <a:latin typeface="Times New Roman"/>
                <a:ea typeface="Times New Roman"/>
              </a:rPr>
              <a:t>Любая  правильная  дробь больше любой неправильной дроби. </a:t>
            </a:r>
            <a:endParaRPr lang="ru-RU" sz="38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tt-RU" sz="3800" dirty="0">
                <a:latin typeface="Times New Roman"/>
                <a:ea typeface="Times New Roman"/>
              </a:rPr>
              <a:t>Смешанным называется число, в состав которого входит натуральное число </a:t>
            </a:r>
            <a:r>
              <a:rPr lang="tt-RU" sz="3800" dirty="0" smtClean="0">
                <a:latin typeface="Times New Roman"/>
                <a:ea typeface="Times New Roman"/>
              </a:rPr>
              <a:t>и неправильная дробь</a:t>
            </a:r>
            <a:r>
              <a:rPr lang="tt-RU" sz="3800" dirty="0">
                <a:latin typeface="Times New Roman"/>
                <a:ea typeface="Times New Roman"/>
              </a:rPr>
              <a:t>.</a:t>
            </a:r>
            <a:endParaRPr lang="ru-RU" sz="38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tt-RU" sz="3800" dirty="0">
                <a:latin typeface="Times New Roman"/>
                <a:ea typeface="Times New Roman"/>
              </a:rPr>
              <a:t>Чтобы вычесть дроби надо от числителя отнять числитель, от знаменателя знаменатель.</a:t>
            </a:r>
            <a:endParaRPr lang="ru-RU" sz="38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tt-RU" sz="3800" dirty="0">
                <a:latin typeface="Times New Roman"/>
                <a:ea typeface="Times New Roman"/>
              </a:rPr>
              <a:t>Дробная черта означает деление.</a:t>
            </a:r>
            <a:endParaRPr lang="ru-RU" sz="38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tt-RU" sz="3800" dirty="0">
                <a:latin typeface="Times New Roman"/>
                <a:ea typeface="Times New Roman"/>
              </a:rPr>
              <a:t>Правильную дробь  можно показать в виде смешанного числа.</a:t>
            </a:r>
            <a:endParaRPr lang="ru-RU" sz="38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tt-RU" sz="3800" dirty="0">
                <a:latin typeface="Times New Roman"/>
                <a:ea typeface="Times New Roman"/>
              </a:rPr>
              <a:t>Любая неправильная дробь больше 1.</a:t>
            </a:r>
            <a:endParaRPr lang="ru-RU" sz="38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tt-RU" sz="3800" dirty="0">
                <a:latin typeface="Times New Roman"/>
                <a:ea typeface="Times New Roman"/>
              </a:rPr>
              <a:t>Любую неправильную дробь можно показать в виде смешанного числа.</a:t>
            </a:r>
            <a:endParaRPr lang="ru-RU" sz="3800" dirty="0">
              <a:latin typeface="Times New Roman"/>
              <a:ea typeface="Times New Roman"/>
            </a:endParaRPr>
          </a:p>
          <a:p>
            <a:endParaRPr 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583419"/>
              </p:ext>
            </p:extLst>
          </p:nvPr>
        </p:nvGraphicFramePr>
        <p:xfrm>
          <a:off x="755576" y="4869160"/>
          <a:ext cx="7416825" cy="1440160"/>
        </p:xfrm>
        <a:graphic>
          <a:graphicData uri="http://schemas.openxmlformats.org/drawingml/2006/table">
            <a:tbl>
              <a:tblPr firstRow="1" firstCol="1" bandRow="1"/>
              <a:tblGrid>
                <a:gridCol w="741605"/>
                <a:gridCol w="741605"/>
                <a:gridCol w="741605"/>
                <a:gridCol w="741605"/>
                <a:gridCol w="741605"/>
                <a:gridCol w="741605"/>
                <a:gridCol w="741605"/>
                <a:gridCol w="741605"/>
                <a:gridCol w="741605"/>
                <a:gridCol w="742380"/>
              </a:tblGrid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t-RU" sz="3600" b="1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t-RU" sz="3600" b="1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t-RU" sz="3600" b="1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t-RU" sz="3600" b="1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t-RU" sz="3600" b="1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t-RU" sz="3600" b="1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t-RU" sz="3600" b="1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t-RU" sz="36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t-RU" sz="3600" b="1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t-RU" sz="36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t-RU" sz="36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t-RU" sz="3600" b="1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t-RU" sz="3600" b="1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t-RU" sz="36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t-RU" sz="36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t-RU" sz="3600" b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t-RU" sz="3600" b="1" dirty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t-RU" sz="3600" b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t-RU" sz="3600" b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t-RU" sz="3600" b="1" dirty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935480"/>
            <a:ext cx="4536504" cy="43891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t-RU" dirty="0" smtClean="0"/>
              <a:t>Но царевна молодая,</a:t>
            </a:r>
            <a:endParaRPr lang="ru-RU" dirty="0" smtClean="0"/>
          </a:p>
          <a:p>
            <a:pPr marL="0" indent="0">
              <a:buNone/>
            </a:pPr>
            <a:r>
              <a:rPr lang="tt-RU" dirty="0" smtClean="0"/>
              <a:t>Тихомолком расцветая,</a:t>
            </a:r>
            <a:endParaRPr lang="ru-RU" dirty="0" smtClean="0"/>
          </a:p>
          <a:p>
            <a:pPr marL="0" indent="0">
              <a:buNone/>
            </a:pPr>
            <a:r>
              <a:rPr lang="tt-RU" dirty="0" smtClean="0"/>
              <a:t>Между тем росла,росла,</a:t>
            </a:r>
            <a:endParaRPr lang="ru-RU" dirty="0" smtClean="0"/>
          </a:p>
          <a:p>
            <a:pPr marL="0" indent="0">
              <a:buNone/>
            </a:pPr>
            <a:r>
              <a:rPr lang="tt-RU" dirty="0" smtClean="0"/>
              <a:t>Поднялась и расцвела:</a:t>
            </a:r>
            <a:endParaRPr lang="ru-RU" dirty="0"/>
          </a:p>
          <a:p>
            <a:pPr marL="0" indent="0">
              <a:buNone/>
            </a:pPr>
            <a:r>
              <a:rPr lang="tt-RU" dirty="0" smtClean="0"/>
              <a:t>Белолица, черноброва,</a:t>
            </a:r>
            <a:endParaRPr lang="ru-RU" dirty="0" smtClean="0"/>
          </a:p>
          <a:p>
            <a:pPr marL="0" indent="0">
              <a:buNone/>
            </a:pPr>
            <a:r>
              <a:rPr lang="tt-RU" dirty="0" smtClean="0"/>
              <a:t>Нраву кроткого такого.</a:t>
            </a:r>
            <a:endParaRPr lang="ru-RU" dirty="0" smtClean="0"/>
          </a:p>
          <a:p>
            <a:pPr marL="0" indent="0">
              <a:buNone/>
            </a:pPr>
            <a:r>
              <a:rPr lang="tt-RU" dirty="0" smtClean="0"/>
              <a:t>И жених сыскался ей,</a:t>
            </a:r>
            <a:endParaRPr lang="ru-RU" dirty="0" smtClean="0"/>
          </a:p>
          <a:p>
            <a:pPr marL="0" indent="0">
              <a:buNone/>
            </a:pPr>
            <a:r>
              <a:rPr lang="tt-RU" dirty="0" smtClean="0"/>
              <a:t>Королевич Елисей.</a:t>
            </a:r>
            <a:endParaRPr lang="ru-RU" dirty="0" smtClean="0"/>
          </a:p>
          <a:p>
            <a:pPr marL="0" indent="0">
              <a:buNone/>
            </a:pPr>
            <a:r>
              <a:rPr lang="tt-RU" dirty="0" smtClean="0"/>
              <a:t> Сват приехал,царь дал слово,</a:t>
            </a:r>
            <a:endParaRPr lang="ru-RU" dirty="0" smtClean="0"/>
          </a:p>
          <a:p>
            <a:pPr marL="0" indent="0">
              <a:buNone/>
            </a:pPr>
            <a:r>
              <a:rPr lang="tt-RU" dirty="0" smtClean="0"/>
              <a:t> И приданое готово:</a:t>
            </a:r>
            <a:endParaRPr lang="ru-RU" dirty="0" smtClean="0"/>
          </a:p>
          <a:p>
            <a:pPr marL="0" indent="0">
              <a:buNone/>
            </a:pPr>
            <a:r>
              <a:rPr lang="tt-RU" dirty="0" smtClean="0"/>
              <a:t>  ... торговых городов</a:t>
            </a:r>
            <a:endParaRPr lang="ru-RU" dirty="0" smtClean="0"/>
          </a:p>
          <a:p>
            <a:pPr marL="0" indent="0">
              <a:buNone/>
            </a:pPr>
            <a:r>
              <a:rPr lang="tt-RU" dirty="0" smtClean="0"/>
              <a:t> Да ...  ...   тремов. 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8800" dirty="0"/>
          </a:p>
        </p:txBody>
      </p:sp>
      <p:pic>
        <p:nvPicPr>
          <p:cNvPr id="1026" name="Picture 2" descr="C:\Users\Райса Харсовна\Desktop\2 сти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984" y="548680"/>
            <a:ext cx="4181011" cy="31286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3789040"/>
            <a:ext cx="540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400" dirty="0" smtClean="0"/>
              <a:t>     Братья </a:t>
            </a:r>
            <a:r>
              <a:rPr lang="tt-RU" sz="2400" dirty="0"/>
              <a:t>милую девицу </a:t>
            </a:r>
            <a:endParaRPr lang="ru-RU" sz="2400" dirty="0"/>
          </a:p>
          <a:p>
            <a:r>
              <a:rPr lang="tt-RU" sz="2400" dirty="0"/>
              <a:t>     Полюбили. К ней в светлицу</a:t>
            </a:r>
            <a:endParaRPr lang="ru-RU" sz="2400" dirty="0"/>
          </a:p>
          <a:p>
            <a:r>
              <a:rPr lang="tt-RU" sz="2400" dirty="0"/>
              <a:t>     Раз лишь только рассвело,</a:t>
            </a:r>
            <a:endParaRPr lang="ru-RU" sz="2400" dirty="0"/>
          </a:p>
          <a:p>
            <a:r>
              <a:rPr lang="tt-RU" sz="2400" dirty="0"/>
              <a:t>     Всех их  ... вошло.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8800" dirty="0" smtClean="0"/>
          </a:p>
        </p:txBody>
      </p:sp>
      <p:pic>
        <p:nvPicPr>
          <p:cNvPr id="2050" name="Picture 2" descr="C:\Users\Райса Харсовна\Desktop\3 сти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992" y="1556792"/>
            <a:ext cx="4937772" cy="370332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96136" y="2276872"/>
            <a:ext cx="31318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dirty="0"/>
              <a:t>Сотворив обряд печальный,</a:t>
            </a:r>
            <a:endParaRPr lang="ru-RU" dirty="0"/>
          </a:p>
          <a:p>
            <a:r>
              <a:rPr lang="tt-RU" dirty="0"/>
              <a:t> </a:t>
            </a:r>
            <a:r>
              <a:rPr lang="tt-RU" dirty="0" smtClean="0"/>
              <a:t>Вот </a:t>
            </a:r>
            <a:r>
              <a:rPr lang="tt-RU" dirty="0"/>
              <a:t>они во гроб хрустальный</a:t>
            </a:r>
            <a:endParaRPr lang="ru-RU" dirty="0"/>
          </a:p>
          <a:p>
            <a:r>
              <a:rPr lang="tt-RU" dirty="0"/>
              <a:t> </a:t>
            </a:r>
            <a:r>
              <a:rPr lang="tt-RU" dirty="0" smtClean="0"/>
              <a:t>Труп </a:t>
            </a:r>
            <a:r>
              <a:rPr lang="tt-RU" dirty="0"/>
              <a:t>царевны молодой</a:t>
            </a:r>
            <a:endParaRPr lang="ru-RU" dirty="0"/>
          </a:p>
          <a:p>
            <a:r>
              <a:rPr lang="tt-RU" dirty="0"/>
              <a:t> </a:t>
            </a:r>
            <a:r>
              <a:rPr lang="tt-RU" dirty="0" smtClean="0"/>
              <a:t>Положили </a:t>
            </a:r>
            <a:r>
              <a:rPr lang="tt-RU" dirty="0"/>
              <a:t>и толпой</a:t>
            </a:r>
            <a:endParaRPr lang="ru-RU" dirty="0"/>
          </a:p>
          <a:p>
            <a:r>
              <a:rPr lang="tt-RU" dirty="0"/>
              <a:t> </a:t>
            </a:r>
            <a:r>
              <a:rPr lang="tt-RU" dirty="0" smtClean="0"/>
              <a:t>Понесли </a:t>
            </a:r>
            <a:r>
              <a:rPr lang="tt-RU" dirty="0"/>
              <a:t>в пустую гору,</a:t>
            </a:r>
            <a:endParaRPr lang="ru-RU" dirty="0"/>
          </a:p>
          <a:p>
            <a:r>
              <a:rPr lang="tt-RU" dirty="0"/>
              <a:t> </a:t>
            </a:r>
            <a:r>
              <a:rPr lang="tt-RU" dirty="0" smtClean="0"/>
              <a:t>И </a:t>
            </a:r>
            <a:r>
              <a:rPr lang="tt-RU" dirty="0"/>
              <a:t>в полночную пору</a:t>
            </a:r>
            <a:endParaRPr lang="ru-RU" dirty="0"/>
          </a:p>
          <a:p>
            <a:r>
              <a:rPr lang="tt-RU" dirty="0"/>
              <a:t> </a:t>
            </a:r>
            <a:r>
              <a:rPr lang="tt-RU" dirty="0" smtClean="0"/>
              <a:t>Гроб </a:t>
            </a:r>
            <a:r>
              <a:rPr lang="tt-RU" dirty="0"/>
              <a:t>её к  ...  столбам</a:t>
            </a:r>
            <a:endParaRPr lang="ru-RU" dirty="0"/>
          </a:p>
          <a:p>
            <a:r>
              <a:rPr lang="tt-RU" dirty="0"/>
              <a:t> </a:t>
            </a:r>
            <a:r>
              <a:rPr lang="tt-RU" dirty="0" smtClean="0"/>
              <a:t>Осторожно </a:t>
            </a:r>
            <a:r>
              <a:rPr lang="tt-RU" dirty="0"/>
              <a:t>привинтили.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айса Харсовна\Desktop\свадьб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3648" y="908720"/>
            <a:ext cx="6408712" cy="4806534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Райса Харсовна\Desktop\рыба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1640" y="1844824"/>
            <a:ext cx="6264696" cy="48181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55965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 Жил </a:t>
            </a:r>
            <a:r>
              <a:rPr lang="ru-RU" dirty="0"/>
              <a:t>старик со своею старухой </a:t>
            </a:r>
          </a:p>
          <a:p>
            <a:r>
              <a:rPr lang="ru-RU" dirty="0"/>
              <a:t>     У самого синего моря;</a:t>
            </a:r>
          </a:p>
          <a:p>
            <a:r>
              <a:rPr lang="ru-RU" dirty="0"/>
              <a:t>     Они жили в ветхой землянке</a:t>
            </a:r>
          </a:p>
          <a:p>
            <a:r>
              <a:rPr lang="ru-RU" dirty="0"/>
              <a:t>     Ровно  … лет и … года.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5266928" cy="5063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Какую рыбку поймал старик?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Райса Харсовна\Desktop\рыбки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2952" y="2129881"/>
            <a:ext cx="7838096" cy="4000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04664"/>
            <a:ext cx="6995120" cy="1277496"/>
          </a:xfrm>
        </p:spPr>
        <p:txBody>
          <a:bodyPr/>
          <a:lstStyle/>
          <a:p>
            <a:pPr marL="0" indent="0" algn="ctr">
              <a:buNone/>
            </a:pPr>
            <a:r>
              <a:rPr lang="tt-RU" dirty="0" smtClean="0"/>
              <a:t>    </a:t>
            </a:r>
            <a:r>
              <a:rPr lang="tt-RU" b="1" dirty="0" smtClean="0"/>
              <a:t>Сказка </a:t>
            </a:r>
            <a:r>
              <a:rPr lang="tt-RU" b="1" dirty="0"/>
              <a:t>– ло</a:t>
            </a:r>
            <a:r>
              <a:rPr lang="ru-RU" b="1" dirty="0" err="1"/>
              <a:t>жь</a:t>
            </a:r>
            <a:r>
              <a:rPr lang="ru-RU" b="1" dirty="0"/>
              <a:t>, да в ней  </a:t>
            </a:r>
            <a:r>
              <a:rPr lang="ru-RU" b="1" dirty="0" smtClean="0"/>
              <a:t>намек</a:t>
            </a:r>
          </a:p>
          <a:p>
            <a:pPr marL="0" indent="0" algn="ctr">
              <a:buNone/>
            </a:pPr>
            <a:r>
              <a:rPr lang="ru-RU" b="1" dirty="0" smtClean="0"/>
              <a:t>       </a:t>
            </a:r>
            <a:r>
              <a:rPr lang="ru-RU" b="1" dirty="0"/>
              <a:t>Добрым молодцам урок.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1928802"/>
            <a:ext cx="47625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26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686800" cy="3000396"/>
          </a:xfrm>
        </p:spPr>
        <p:txBody>
          <a:bodyPr>
            <a:prstTxWarp prst="textWave4">
              <a:avLst/>
            </a:prstTxWarp>
            <a:noAutofit/>
          </a:bodyPr>
          <a:lstStyle/>
          <a:p>
            <a:r>
              <a:rPr lang="ru-RU" sz="5400" b="1" dirty="0" smtClean="0">
                <a:ln>
                  <a:solidFill>
                    <a:srgbClr val="CC33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Что за прелесть эти сказки,</a:t>
            </a:r>
            <a:br>
              <a:rPr lang="ru-RU" sz="5400" b="1" dirty="0" smtClean="0">
                <a:ln>
                  <a:solidFill>
                    <a:srgbClr val="CC33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5400" b="1" dirty="0" smtClean="0">
                <a:ln>
                  <a:solidFill>
                    <a:srgbClr val="CC33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5400" b="1" dirty="0" smtClean="0">
                <a:ln>
                  <a:solidFill>
                    <a:srgbClr val="CC33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5400" b="1" dirty="0" smtClean="0">
                <a:ln>
                  <a:solidFill>
                    <a:srgbClr val="CC33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Если в них решать задачки</a:t>
            </a:r>
            <a:r>
              <a:rPr lang="ru-RU" sz="5400" b="1" dirty="0" smtClean="0">
                <a:solidFill>
                  <a:schemeClr val="tx1"/>
                </a:solidFill>
              </a:rPr>
              <a:t>.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 Сергеевич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Пушкин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0-tub.yandex.net/i?id=206969148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7"/>
            <a:ext cx="3600400" cy="421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8043890" cy="1143000"/>
          </a:xfrm>
        </p:spPr>
        <p:txBody>
          <a:bodyPr>
            <a:normAutofit/>
          </a:bodyPr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Картинка 7 из 4497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500042"/>
            <a:ext cx="7572428" cy="5679321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/>
            </a:r>
            <a:br>
              <a:rPr lang="ru-RU" sz="8800" dirty="0" smtClean="0"/>
            </a:br>
            <a:endParaRPr lang="ru-RU" sz="8800" dirty="0"/>
          </a:p>
        </p:txBody>
      </p:sp>
      <p:pic>
        <p:nvPicPr>
          <p:cNvPr id="11266" name="Picture 2" descr="Картинка 12 из 449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85593"/>
            <a:ext cx="6143668" cy="4610633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42910" y="4929198"/>
            <a:ext cx="804389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Так сколько же было у царя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Дадона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солдатах народа?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айса Харсовна\Desktop\по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5857916" cy="439177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000760" y="1428736"/>
            <a:ext cx="29289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sz="2800" b="1" dirty="0" smtClean="0"/>
              <a:t>Жил-был поп,</a:t>
            </a:r>
          </a:p>
          <a:p>
            <a:r>
              <a:rPr lang="ru-RU" sz="2800" b="1" dirty="0" smtClean="0"/>
              <a:t>  Толоконный        </a:t>
            </a:r>
          </a:p>
          <a:p>
            <a:r>
              <a:rPr lang="ru-RU" sz="2800" b="1" dirty="0" smtClean="0"/>
              <a:t>                       лоб.</a:t>
            </a:r>
          </a:p>
          <a:p>
            <a:r>
              <a:rPr lang="ru-RU" sz="2800" b="1" dirty="0" smtClean="0"/>
              <a:t> Пошёл поп по </a:t>
            </a:r>
          </a:p>
          <a:p>
            <a:r>
              <a:rPr lang="ru-RU" sz="2800" b="1" dirty="0" smtClean="0"/>
              <a:t>                  базару</a:t>
            </a:r>
          </a:p>
          <a:p>
            <a:r>
              <a:rPr lang="ru-RU" sz="2800" b="1" dirty="0" smtClean="0"/>
              <a:t>  Посмотреть кой -какого    </a:t>
            </a:r>
          </a:p>
          <a:p>
            <a:r>
              <a:rPr lang="ru-RU" sz="2800" b="1" dirty="0" smtClean="0"/>
              <a:t>                товару</a:t>
            </a:r>
            <a:endParaRPr lang="ru-RU" sz="28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643050"/>
            <a:ext cx="8572560" cy="1143000"/>
          </a:xfrm>
        </p:spPr>
        <p:txBody>
          <a:bodyPr>
            <a:noAutofit/>
          </a:bodyPr>
          <a:lstStyle/>
          <a:p>
            <a:r>
              <a:rPr lang="tt-RU" sz="1800" dirty="0" smtClean="0">
                <a:solidFill>
                  <a:schemeClr val="tx1"/>
                </a:solidFill>
              </a:rPr>
              <a:t>    </a:t>
            </a:r>
            <a:r>
              <a:rPr lang="tt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Нет,- говорит Балда,-       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сам назначу,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Тепер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моя череда,                 Задам тебе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вражёнок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задачу.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 descr="C:\Users\Райса Харсовна\Desktop\бал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71678"/>
            <a:ext cx="5992826" cy="449462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9192"/>
            <a:ext cx="5112568" cy="671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Райса Харсовна\Desktop\цар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857232"/>
            <a:ext cx="3589939" cy="5099825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85720" y="2071678"/>
            <a:ext cx="435771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ту пору войну была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Царь с царицею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простился,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путь- дорогу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снарядился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говорит ей: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354</TotalTime>
  <Words>367</Words>
  <Application>Microsoft Office PowerPoint</Application>
  <PresentationFormat>Экран 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Математика  в сказках </vt:lpstr>
      <vt:lpstr>Что за прелесть эти сказки,  Если в них решать задачки.</vt:lpstr>
      <vt:lpstr>Александр Сергеевич  Пушкин</vt:lpstr>
      <vt:lpstr>Презентация PowerPoint</vt:lpstr>
      <vt:lpstr>  </vt:lpstr>
      <vt:lpstr>Презентация PowerPoint</vt:lpstr>
      <vt:lpstr>    Нет,- говорит Балда,-              Условия сам назначу,    Теперь моя череда,                 Задам тебе вражёнок , задачу.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Какую рыбку поймал старик?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Чутай представляет</dc:title>
  <dc:creator>Райса Харсовна</dc:creator>
  <cp:lastModifiedBy>Алсу</cp:lastModifiedBy>
  <cp:revision>33</cp:revision>
  <dcterms:created xsi:type="dcterms:W3CDTF">2011-03-02T06:29:40Z</dcterms:created>
  <dcterms:modified xsi:type="dcterms:W3CDTF">2012-12-09T17:34:23Z</dcterms:modified>
</cp:coreProperties>
</file>