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3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3" r:id="rId16"/>
    <p:sldId id="276" r:id="rId17"/>
    <p:sldId id="275" r:id="rId18"/>
    <p:sldId id="266" r:id="rId19"/>
    <p:sldId id="277" r:id="rId20"/>
    <p:sldId id="278" r:id="rId21"/>
    <p:sldId id="25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E1F2-21B8-4BDC-8575-CEF6F9C5DB16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517D-2710-47B7-9739-BA0BE0642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E1F2-21B8-4BDC-8575-CEF6F9C5DB16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517D-2710-47B7-9739-BA0BE0642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E1F2-21B8-4BDC-8575-CEF6F9C5DB16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517D-2710-47B7-9739-BA0BE0642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E1F2-21B8-4BDC-8575-CEF6F9C5DB16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517D-2710-47B7-9739-BA0BE0642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E1F2-21B8-4BDC-8575-CEF6F9C5DB16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517D-2710-47B7-9739-BA0BE0642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E1F2-21B8-4BDC-8575-CEF6F9C5DB16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517D-2710-47B7-9739-BA0BE0642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E1F2-21B8-4BDC-8575-CEF6F9C5DB16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517D-2710-47B7-9739-BA0BE0642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E1F2-21B8-4BDC-8575-CEF6F9C5DB16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517D-2710-47B7-9739-BA0BE0642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E1F2-21B8-4BDC-8575-CEF6F9C5DB16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517D-2710-47B7-9739-BA0BE0642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E1F2-21B8-4BDC-8575-CEF6F9C5DB16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517D-2710-47B7-9739-BA0BE0642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E1F2-21B8-4BDC-8575-CEF6F9C5DB16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517D-2710-47B7-9739-BA0BE0642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6E1F2-21B8-4BDC-8575-CEF6F9C5DB16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517D-2710-47B7-9739-BA0BE0642AC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http://img-fotki.yandex.ru/get/5302/sockolovanatascha.77/0_5af12_4c21d72a_XL.jpg"/>
          <p:cNvPicPr>
            <a:picLocks noChangeAspect="1" noChangeArrowheads="1"/>
          </p:cNvPicPr>
          <p:nvPr/>
        </p:nvPicPr>
        <p:blipFill>
          <a:blip r:embed="rId14"/>
          <a:srcRect r="5468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cson-club.ru/forum/imagehosting/2014/06/20/794153a3b93a3b92d.jpg" TargetMode="External"/><Relationship Id="rId2" Type="http://schemas.openxmlformats.org/officeDocument/2006/relationships/hyperlink" Target="http://img-fotki.yandex.ru/get/5302/sockolovanatascha.77/0_5af12_4c21d72a_X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hyperlink" Target="http://pozdravitel.ru/prazdniki/stihi-na-vsemirnyj-deny-zashity-givotnyh" TargetMode="External"/><Relationship Id="rId4" Type="http://schemas.openxmlformats.org/officeDocument/2006/relationships/hyperlink" Target="http://photostock.su/19046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0128" y="24288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Тренажёр «В мире животных»</a:t>
            </a:r>
            <a:endParaRPr 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7" name="Подзаголовок 6"/>
          <p:cNvSpPr txBox="1">
            <a:spLocks/>
          </p:cNvSpPr>
          <p:nvPr/>
        </p:nvSpPr>
        <p:spPr bwMode="auto">
          <a:xfrm>
            <a:off x="1428728" y="4572008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Автор презентации: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Скворцова Татьяна Александровна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учитель биологии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Краснобаковская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С(К)ШИ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VIII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вида» </a:t>
            </a:r>
          </a:p>
        </p:txBody>
      </p:sp>
      <p:pic>
        <p:nvPicPr>
          <p:cNvPr id="8" name="Picture 6" descr="http://photostock.su/19046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5357826"/>
            <a:ext cx="1479452" cy="108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4680000" y="900000"/>
            <a:ext cx="3528392" cy="72008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Верно  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80000" y="900000"/>
            <a:ext cx="35283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Тритон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80000" y="900000"/>
            <a:ext cx="352839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tucson-club.ru/forum/imagehosting/2014/06/20/794153a3b93a3b9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1744"/>
            <a:ext cx="2415672" cy="2442942"/>
          </a:xfrm>
          <a:prstGeom prst="rect">
            <a:avLst/>
          </a:prstGeom>
          <a:noFill/>
        </p:spPr>
      </p:pic>
      <p:pic>
        <p:nvPicPr>
          <p:cNvPr id="1030" name="Picture 6" descr="http://photostock.su/19046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5357826"/>
            <a:ext cx="1479452" cy="1080000"/>
          </a:xfrm>
          <a:prstGeom prst="rect">
            <a:avLst/>
          </a:prstGeom>
          <a:noFill/>
        </p:spPr>
      </p:pic>
      <p:sp>
        <p:nvSpPr>
          <p:cNvPr id="18" name="Скругленная прямоугольная выноска 17"/>
          <p:cNvSpPr/>
          <p:nvPr/>
        </p:nvSpPr>
        <p:spPr>
          <a:xfrm>
            <a:off x="2714612" y="3857628"/>
            <a:ext cx="4143404" cy="2286016"/>
          </a:xfrm>
          <a:prstGeom prst="wedgeRoundRectCallout">
            <a:avLst>
              <a:gd name="adj1" fmla="val -59568"/>
              <a:gd name="adj2" fmla="val -4040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Тритон – земноводное. Ящерица и крокодил – пресмыкающиеся.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80000" y="1980000"/>
            <a:ext cx="3528392" cy="72008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Неверно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80000" y="1980000"/>
            <a:ext cx="35283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Ящерица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80000" y="1980000"/>
            <a:ext cx="352839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80000" y="3060000"/>
            <a:ext cx="3528392" cy="72008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Неверно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80000" y="3060000"/>
            <a:ext cx="35283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Крокодил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680000" y="3060000"/>
            <a:ext cx="352839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4680000" y="3060000"/>
            <a:ext cx="3528392" cy="72008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Верно  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80000" y="3060000"/>
            <a:ext cx="35283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Цапля 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80000" y="3060000"/>
            <a:ext cx="352839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tucson-club.ru/forum/imagehosting/2014/06/20/794153a3b93a3b9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1744"/>
            <a:ext cx="2415672" cy="2442942"/>
          </a:xfrm>
          <a:prstGeom prst="rect">
            <a:avLst/>
          </a:prstGeom>
          <a:noFill/>
        </p:spPr>
      </p:pic>
      <p:pic>
        <p:nvPicPr>
          <p:cNvPr id="1030" name="Picture 6" descr="http://photostock.su/19046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5357826"/>
            <a:ext cx="1479452" cy="1080000"/>
          </a:xfrm>
          <a:prstGeom prst="rect">
            <a:avLst/>
          </a:prstGeom>
          <a:noFill/>
        </p:spPr>
      </p:pic>
      <p:sp>
        <p:nvSpPr>
          <p:cNvPr id="18" name="Скругленная прямоугольная выноска 17"/>
          <p:cNvSpPr/>
          <p:nvPr/>
        </p:nvSpPr>
        <p:spPr>
          <a:xfrm>
            <a:off x="2714612" y="3857628"/>
            <a:ext cx="4143404" cy="2286016"/>
          </a:xfrm>
          <a:prstGeom prst="wedgeRoundRectCallout">
            <a:avLst>
              <a:gd name="adj1" fmla="val -59568"/>
              <a:gd name="adj2" fmla="val -4040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Цапля – птица обитающая на болотах. Ласточка и стриж – птицы, кормящиеся в воздухе.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80000" y="900000"/>
            <a:ext cx="3528392" cy="72008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Неверно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80000" y="900000"/>
            <a:ext cx="35283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Ласточка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80000" y="900000"/>
            <a:ext cx="352839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80000" y="1980000"/>
            <a:ext cx="3528392" cy="72008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Неверно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80000" y="1980000"/>
            <a:ext cx="35283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Стриж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680000" y="1980000"/>
            <a:ext cx="352839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4680000" y="1980000"/>
            <a:ext cx="3528392" cy="72008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Верно  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80000" y="1980000"/>
            <a:ext cx="35283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Сова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80000" y="1980000"/>
            <a:ext cx="352839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tucson-club.ru/forum/imagehosting/2014/06/20/794153a3b93a3b9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1744"/>
            <a:ext cx="2415672" cy="2442942"/>
          </a:xfrm>
          <a:prstGeom prst="rect">
            <a:avLst/>
          </a:prstGeom>
          <a:noFill/>
        </p:spPr>
      </p:pic>
      <p:pic>
        <p:nvPicPr>
          <p:cNvPr id="1030" name="Picture 6" descr="http://photostock.su/19046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5357826"/>
            <a:ext cx="1479452" cy="1080000"/>
          </a:xfrm>
          <a:prstGeom prst="rect">
            <a:avLst/>
          </a:prstGeom>
          <a:noFill/>
        </p:spPr>
      </p:pic>
      <p:sp>
        <p:nvSpPr>
          <p:cNvPr id="18" name="Скругленная прямоугольная выноска 17"/>
          <p:cNvSpPr/>
          <p:nvPr/>
        </p:nvSpPr>
        <p:spPr>
          <a:xfrm>
            <a:off x="2714612" y="3857628"/>
            <a:ext cx="4143404" cy="2286016"/>
          </a:xfrm>
          <a:prstGeom prst="wedgeRoundRectCallout">
            <a:avLst>
              <a:gd name="adj1" fmla="val -59568"/>
              <a:gd name="adj2" fmla="val -4040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Сова – хищная птица. Синица и дятел – питаются насекомыми.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80000" y="900000"/>
            <a:ext cx="3528392" cy="72008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Неверно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80000" y="900000"/>
            <a:ext cx="35283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Синица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80000" y="900000"/>
            <a:ext cx="352839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80000" y="3060000"/>
            <a:ext cx="3528392" cy="72008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Неверно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80000" y="3060000"/>
            <a:ext cx="35283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Дятел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680000" y="3060000"/>
            <a:ext cx="352839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4680000" y="900000"/>
            <a:ext cx="3528392" cy="72008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Верно  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80000" y="900000"/>
            <a:ext cx="35283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Голубь 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80000" y="900000"/>
            <a:ext cx="352839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tucson-club.ru/forum/imagehosting/2014/06/20/794153a3b93a3b9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1744"/>
            <a:ext cx="2415672" cy="2442942"/>
          </a:xfrm>
          <a:prstGeom prst="rect">
            <a:avLst/>
          </a:prstGeom>
          <a:noFill/>
        </p:spPr>
      </p:pic>
      <p:pic>
        <p:nvPicPr>
          <p:cNvPr id="1030" name="Picture 6" descr="http://photostock.su/19046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5357826"/>
            <a:ext cx="1479452" cy="1080000"/>
          </a:xfrm>
          <a:prstGeom prst="rect">
            <a:avLst/>
          </a:prstGeom>
          <a:noFill/>
        </p:spPr>
      </p:pic>
      <p:sp>
        <p:nvSpPr>
          <p:cNvPr id="18" name="Скругленная прямоугольная выноска 17"/>
          <p:cNvSpPr/>
          <p:nvPr/>
        </p:nvSpPr>
        <p:spPr>
          <a:xfrm>
            <a:off x="2714612" y="3857628"/>
            <a:ext cx="4143404" cy="2286016"/>
          </a:xfrm>
          <a:prstGeom prst="wedgeRoundRectCallout">
            <a:avLst>
              <a:gd name="adj1" fmla="val -59568"/>
              <a:gd name="adj2" fmla="val -4040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Голубь птица, живущая в близи жилья человека. Утка-кряква и гоголь птицы пресных водоёмов.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80000" y="1980000"/>
            <a:ext cx="3528392" cy="72008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Неверно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80000" y="1980000"/>
            <a:ext cx="35283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Утка-кряква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80000" y="1980000"/>
            <a:ext cx="352839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80000" y="3060000"/>
            <a:ext cx="3528392" cy="72008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Неверно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80000" y="3060000"/>
            <a:ext cx="35283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Гоголь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680000" y="3060000"/>
            <a:ext cx="352839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4680000" y="900000"/>
            <a:ext cx="3528392" cy="72008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Верно  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80000" y="900000"/>
            <a:ext cx="35283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Пингвин 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80000" y="900000"/>
            <a:ext cx="352839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tucson-club.ru/forum/imagehosting/2014/06/20/794153a3b93a3b9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1744"/>
            <a:ext cx="2415672" cy="2442942"/>
          </a:xfrm>
          <a:prstGeom prst="rect">
            <a:avLst/>
          </a:prstGeom>
          <a:noFill/>
        </p:spPr>
      </p:pic>
      <p:pic>
        <p:nvPicPr>
          <p:cNvPr id="1030" name="Picture 6" descr="http://photostock.su/19046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5357826"/>
            <a:ext cx="1479452" cy="1080000"/>
          </a:xfrm>
          <a:prstGeom prst="rect">
            <a:avLst/>
          </a:prstGeom>
          <a:noFill/>
        </p:spPr>
      </p:pic>
      <p:sp>
        <p:nvSpPr>
          <p:cNvPr id="18" name="Скругленная прямоугольная выноска 17"/>
          <p:cNvSpPr/>
          <p:nvPr/>
        </p:nvSpPr>
        <p:spPr>
          <a:xfrm>
            <a:off x="2714612" y="3857628"/>
            <a:ext cx="4143404" cy="2286016"/>
          </a:xfrm>
          <a:prstGeom prst="wedgeRoundRectCallout">
            <a:avLst>
              <a:gd name="adj1" fmla="val -59568"/>
              <a:gd name="adj2" fmla="val -4040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Пингвин не летает. Альбатрос и орёл – летают.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80000" y="1980000"/>
            <a:ext cx="3528392" cy="72008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Неверно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80000" y="1980000"/>
            <a:ext cx="35283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Альбатрос 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80000" y="1980000"/>
            <a:ext cx="352839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80000" y="3060000"/>
            <a:ext cx="3528392" cy="72008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Неверно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80000" y="3060000"/>
            <a:ext cx="35283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Орёл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680000" y="3060000"/>
            <a:ext cx="352839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4680000" y="900000"/>
            <a:ext cx="3528392" cy="72008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Верно  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80000" y="900000"/>
            <a:ext cx="35283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Норка 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80000" y="900000"/>
            <a:ext cx="352839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tucson-club.ru/forum/imagehosting/2014/06/20/794153a3b93a3b9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1744"/>
            <a:ext cx="2415672" cy="2442942"/>
          </a:xfrm>
          <a:prstGeom prst="rect">
            <a:avLst/>
          </a:prstGeom>
          <a:noFill/>
        </p:spPr>
      </p:pic>
      <p:pic>
        <p:nvPicPr>
          <p:cNvPr id="1030" name="Picture 6" descr="http://photostock.su/19046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5357826"/>
            <a:ext cx="1479452" cy="1080000"/>
          </a:xfrm>
          <a:prstGeom prst="rect">
            <a:avLst/>
          </a:prstGeom>
          <a:noFill/>
        </p:spPr>
      </p:pic>
      <p:sp>
        <p:nvSpPr>
          <p:cNvPr id="18" name="Скругленная прямоугольная выноска 17"/>
          <p:cNvSpPr/>
          <p:nvPr/>
        </p:nvSpPr>
        <p:spPr>
          <a:xfrm>
            <a:off x="2714612" y="3857628"/>
            <a:ext cx="4143404" cy="2286016"/>
          </a:xfrm>
          <a:prstGeom prst="wedgeRoundRectCallout">
            <a:avLst>
              <a:gd name="adj1" fmla="val -59568"/>
              <a:gd name="adj2" fmla="val -4040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Норка – хищное млекопитающее. Белка и бобр – грызуны.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80000" y="1980000"/>
            <a:ext cx="3528392" cy="72008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Неверно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80000" y="1980000"/>
            <a:ext cx="35283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Белка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80000" y="1980000"/>
            <a:ext cx="352839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80000" y="3060000"/>
            <a:ext cx="3528392" cy="72008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Неверно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80000" y="3060000"/>
            <a:ext cx="35283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Бобр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680000" y="3060000"/>
            <a:ext cx="352839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4680000" y="900000"/>
            <a:ext cx="3528392" cy="72008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Верно  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80000" y="900000"/>
            <a:ext cx="35283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Волк 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80000" y="900000"/>
            <a:ext cx="352839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tucson-club.ru/forum/imagehosting/2014/06/20/794153a3b93a3b9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1744"/>
            <a:ext cx="2415672" cy="2442942"/>
          </a:xfrm>
          <a:prstGeom prst="rect">
            <a:avLst/>
          </a:prstGeom>
          <a:noFill/>
        </p:spPr>
      </p:pic>
      <p:pic>
        <p:nvPicPr>
          <p:cNvPr id="1030" name="Picture 6" descr="http://photostock.su/19046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5357826"/>
            <a:ext cx="1479452" cy="1080000"/>
          </a:xfrm>
          <a:prstGeom prst="rect">
            <a:avLst/>
          </a:prstGeom>
          <a:noFill/>
        </p:spPr>
      </p:pic>
      <p:sp>
        <p:nvSpPr>
          <p:cNvPr id="18" name="Скругленная прямоугольная выноска 17"/>
          <p:cNvSpPr/>
          <p:nvPr/>
        </p:nvSpPr>
        <p:spPr>
          <a:xfrm>
            <a:off x="2714612" y="3857628"/>
            <a:ext cx="4143404" cy="2286016"/>
          </a:xfrm>
          <a:prstGeom prst="wedgeRoundRectCallout">
            <a:avLst>
              <a:gd name="adj1" fmla="val -59568"/>
              <a:gd name="adj2" fmla="val -4040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Волк – хищный зверь. Лиса и соболь – дикие пушные звери.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80000" y="1980000"/>
            <a:ext cx="3528392" cy="72008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Неверно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80000" y="1980000"/>
            <a:ext cx="35283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Лиса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80000" y="1980000"/>
            <a:ext cx="352839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80000" y="3060000"/>
            <a:ext cx="3528392" cy="72008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Неверно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80000" y="3060000"/>
            <a:ext cx="35283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Соболь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680000" y="3060000"/>
            <a:ext cx="352839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4680000" y="3060000"/>
            <a:ext cx="3528392" cy="72008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Верно  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80000" y="3060000"/>
            <a:ext cx="35283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Кашалот 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80000" y="3060000"/>
            <a:ext cx="352839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tucson-club.ru/forum/imagehosting/2014/06/20/794153a3b93a3b9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1744"/>
            <a:ext cx="2415672" cy="2442942"/>
          </a:xfrm>
          <a:prstGeom prst="rect">
            <a:avLst/>
          </a:prstGeom>
          <a:noFill/>
        </p:spPr>
      </p:pic>
      <p:pic>
        <p:nvPicPr>
          <p:cNvPr id="1030" name="Picture 6" descr="http://photostock.su/19046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5357826"/>
            <a:ext cx="1479452" cy="1080000"/>
          </a:xfrm>
          <a:prstGeom prst="rect">
            <a:avLst/>
          </a:prstGeom>
          <a:noFill/>
        </p:spPr>
      </p:pic>
      <p:sp>
        <p:nvSpPr>
          <p:cNvPr id="18" name="Скругленная прямоугольная выноска 17"/>
          <p:cNvSpPr/>
          <p:nvPr/>
        </p:nvSpPr>
        <p:spPr>
          <a:xfrm>
            <a:off x="2714612" y="3857628"/>
            <a:ext cx="4143404" cy="2286016"/>
          </a:xfrm>
          <a:prstGeom prst="wedgeRoundRectCallout">
            <a:avLst>
              <a:gd name="adj1" fmla="val -59568"/>
              <a:gd name="adj2" fmla="val -4040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Кашалот – морское млекопитающее. Тюлень и морж – ластоногие.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80000" y="900000"/>
            <a:ext cx="3528392" cy="72008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Неверно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80000" y="900000"/>
            <a:ext cx="35283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Тюлень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80000" y="900000"/>
            <a:ext cx="352839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80000" y="1980000"/>
            <a:ext cx="3528392" cy="72008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Неверно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80000" y="1980000"/>
            <a:ext cx="35283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Морж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680000" y="1980000"/>
            <a:ext cx="352839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4680000" y="1980000"/>
            <a:ext cx="3528392" cy="72008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Верно  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80000" y="1980000"/>
            <a:ext cx="35283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Лошадь 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80000" y="1980000"/>
            <a:ext cx="352839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tucson-club.ru/forum/imagehosting/2014/06/20/794153a3b93a3b9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1744"/>
            <a:ext cx="2415672" cy="2442942"/>
          </a:xfrm>
          <a:prstGeom prst="rect">
            <a:avLst/>
          </a:prstGeom>
          <a:noFill/>
        </p:spPr>
      </p:pic>
      <p:pic>
        <p:nvPicPr>
          <p:cNvPr id="1030" name="Picture 6" descr="http://photostock.su/19046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5357826"/>
            <a:ext cx="1479452" cy="1080000"/>
          </a:xfrm>
          <a:prstGeom prst="rect">
            <a:avLst/>
          </a:prstGeom>
          <a:noFill/>
        </p:spPr>
      </p:pic>
      <p:sp>
        <p:nvSpPr>
          <p:cNvPr id="18" name="Скругленная прямоугольная выноска 17"/>
          <p:cNvSpPr/>
          <p:nvPr/>
        </p:nvSpPr>
        <p:spPr>
          <a:xfrm>
            <a:off x="2714612" y="3857628"/>
            <a:ext cx="4572032" cy="2286016"/>
          </a:xfrm>
          <a:prstGeom prst="wedgeRoundRectCallout">
            <a:avLst>
              <a:gd name="adj1" fmla="val -59568"/>
              <a:gd name="adj2" fmla="val -4040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Лошадь – непарнокопытное животное. Корова и северный олень – парнокопытные.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80000" y="900000"/>
            <a:ext cx="3528392" cy="72008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Неверно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80000" y="900000"/>
            <a:ext cx="35283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Корова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80000" y="900000"/>
            <a:ext cx="352839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80000" y="3060000"/>
            <a:ext cx="3528392" cy="72008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Неверно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80000" y="3060000"/>
            <a:ext cx="35283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Северный олень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680000" y="3060000"/>
            <a:ext cx="352839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4680000" y="3060000"/>
            <a:ext cx="3528392" cy="72008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Верно  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80000" y="3060000"/>
            <a:ext cx="35283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Кабан 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80000" y="3060000"/>
            <a:ext cx="352839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tucson-club.ru/forum/imagehosting/2014/06/20/794153a3b93a3b9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1744"/>
            <a:ext cx="2415672" cy="2442942"/>
          </a:xfrm>
          <a:prstGeom prst="rect">
            <a:avLst/>
          </a:prstGeom>
          <a:noFill/>
        </p:spPr>
      </p:pic>
      <p:pic>
        <p:nvPicPr>
          <p:cNvPr id="1030" name="Picture 6" descr="http://photostock.su/19046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5357826"/>
            <a:ext cx="1479452" cy="1080000"/>
          </a:xfrm>
          <a:prstGeom prst="rect">
            <a:avLst/>
          </a:prstGeom>
          <a:noFill/>
        </p:spPr>
      </p:pic>
      <p:sp>
        <p:nvSpPr>
          <p:cNvPr id="18" name="Скругленная прямоугольная выноска 17"/>
          <p:cNvSpPr/>
          <p:nvPr/>
        </p:nvSpPr>
        <p:spPr>
          <a:xfrm>
            <a:off x="2714612" y="3857628"/>
            <a:ext cx="4143404" cy="2286016"/>
          </a:xfrm>
          <a:prstGeom prst="wedgeRoundRectCallout">
            <a:avLst>
              <a:gd name="adj1" fmla="val -59568"/>
              <a:gd name="adj2" fmla="val -4040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Кабан – не жвачное животное. Корова и лось – жвачные.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80000" y="900000"/>
            <a:ext cx="3528392" cy="72008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Неверно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80000" y="900000"/>
            <a:ext cx="35283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Корова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80000" y="900000"/>
            <a:ext cx="352839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80000" y="1980000"/>
            <a:ext cx="3528392" cy="72008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Неверно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80000" y="1980000"/>
            <a:ext cx="35283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Лось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680000" y="1980000"/>
            <a:ext cx="352839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2357422" y="714356"/>
            <a:ext cx="6329378" cy="564360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Дорогой друг!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Предлагаю тебе поиграть в игру «Третий лишний». Из предложенных животных выбери лишнее и кликни по карточке левой кнопкой мыши. Если ответишь правильно, Миша поможет тебе перейти к следующему слайду.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Удачи тебе!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://www.tucson-club.ru/forum/imagehosting/2014/06/20/794153a3b93a3b9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2684341" cy="2714644"/>
          </a:xfrm>
          <a:prstGeom prst="rect">
            <a:avLst/>
          </a:prstGeom>
          <a:noFill/>
        </p:spPr>
      </p:pic>
      <p:pic>
        <p:nvPicPr>
          <p:cNvPr id="4" name="Picture 6" descr="http://photostock.su/19046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5357826"/>
            <a:ext cx="1479452" cy="1080000"/>
          </a:xfrm>
          <a:prstGeom prst="rect">
            <a:avLst/>
          </a:prstGeom>
          <a:noFill/>
        </p:spPr>
      </p:pic>
      <p:sp>
        <p:nvSpPr>
          <p:cNvPr id="5" name="Управляющая кнопка: сведения 4">
            <a:hlinkClick r:id="" action="ppaction://hlinkshowjump?jump=lastslide" highlightClick="1"/>
          </p:cNvPr>
          <p:cNvSpPr/>
          <p:nvPr/>
        </p:nvSpPr>
        <p:spPr>
          <a:xfrm>
            <a:off x="8072462" y="500042"/>
            <a:ext cx="571504" cy="542350"/>
          </a:xfrm>
          <a:prstGeom prst="actionButtonInformati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ucson-club.ru/forum/imagehosting/2014/06/20/794153a3b93a3b9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496"/>
            <a:ext cx="3051437" cy="3085884"/>
          </a:xfrm>
          <a:prstGeom prst="rect">
            <a:avLst/>
          </a:prstGeom>
          <a:noFill/>
        </p:spPr>
      </p:pic>
      <p:pic>
        <p:nvPicPr>
          <p:cNvPr id="1030" name="Picture 6" descr="http://photostock.su/19046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5357826"/>
            <a:ext cx="1479452" cy="1080000"/>
          </a:xfrm>
          <a:prstGeom prst="rect">
            <a:avLst/>
          </a:prstGeom>
          <a:noFill/>
        </p:spPr>
      </p:pic>
      <p:sp>
        <p:nvSpPr>
          <p:cNvPr id="18" name="Скругленная прямоугольная выноска 17"/>
          <p:cNvSpPr/>
          <p:nvPr/>
        </p:nvSpPr>
        <p:spPr>
          <a:xfrm>
            <a:off x="3500430" y="571480"/>
            <a:ext cx="4357718" cy="4857784"/>
          </a:xfrm>
          <a:prstGeom prst="wedgeRoundRectCallout">
            <a:avLst>
              <a:gd name="adj1" fmla="val -69466"/>
              <a:gd name="adj2" fmla="val 1905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Стремись животных защищать,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Они ведь — братья наши!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Стремись чуть—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чуть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добрее стать,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 этот сделать краше!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Их дружба крепкая верна,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Животные — как люди!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нам их доброта нужна,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Кем без добра мы будем?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Использованные источники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Рамка для презентации</a:t>
            </a:r>
            <a:endParaRPr lang="ru-RU" sz="1200" dirty="0" smtClean="0"/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Маша</a:t>
            </a:r>
            <a:endParaRPr lang="ru-RU" sz="1200" dirty="0" smtClean="0"/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Медведь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Стихотворение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в конец 3">
            <a:hlinkClick r:id="rId6" action="ppaction://hlinksldjump" highlightClick="1"/>
          </p:cNvPr>
          <p:cNvSpPr/>
          <p:nvPr/>
        </p:nvSpPr>
        <p:spPr>
          <a:xfrm>
            <a:off x="7715272" y="5786454"/>
            <a:ext cx="857256" cy="470912"/>
          </a:xfrm>
          <a:prstGeom prst="actionButtonEn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4680000" y="900000"/>
            <a:ext cx="3528392" cy="72008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Верно  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80000" y="900000"/>
            <a:ext cx="35283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Дятел 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80000" y="900000"/>
            <a:ext cx="352839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tucson-club.ru/forum/imagehosting/2014/06/20/794153a3b93a3b9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1744"/>
            <a:ext cx="2415672" cy="2442942"/>
          </a:xfrm>
          <a:prstGeom prst="rect">
            <a:avLst/>
          </a:prstGeom>
          <a:noFill/>
        </p:spPr>
      </p:pic>
      <p:pic>
        <p:nvPicPr>
          <p:cNvPr id="1030" name="Picture 6" descr="http://photostock.su/19046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5357826"/>
            <a:ext cx="1479452" cy="1080000"/>
          </a:xfrm>
          <a:prstGeom prst="rect">
            <a:avLst/>
          </a:prstGeom>
          <a:noFill/>
        </p:spPr>
      </p:pic>
      <p:sp>
        <p:nvSpPr>
          <p:cNvPr id="18" name="Скругленная прямоугольная выноска 17"/>
          <p:cNvSpPr/>
          <p:nvPr/>
        </p:nvSpPr>
        <p:spPr>
          <a:xfrm>
            <a:off x="2714612" y="3857628"/>
            <a:ext cx="4143404" cy="2286016"/>
          </a:xfrm>
          <a:prstGeom prst="wedgeRoundRectCallout">
            <a:avLst>
              <a:gd name="adj1" fmla="val -59568"/>
              <a:gd name="adj2" fmla="val -4040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Дятел – птица леса.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орона и воробей птицы, живущие вблизи жилья человека.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80000" y="3060000"/>
            <a:ext cx="3528392" cy="72008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Неверно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80000" y="3060000"/>
            <a:ext cx="35283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Воробей 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80000" y="3060000"/>
            <a:ext cx="352839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80000" y="1980000"/>
            <a:ext cx="3528392" cy="72008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Неверно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80000" y="1980000"/>
            <a:ext cx="35283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Ворона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680000" y="1980000"/>
            <a:ext cx="352839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4680000" y="3060000"/>
            <a:ext cx="3528392" cy="72008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Верно  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80000" y="3060000"/>
            <a:ext cx="35283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Медоносная пчела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80000" y="3060000"/>
            <a:ext cx="352839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tucson-club.ru/forum/imagehosting/2014/06/20/794153a3b93a3b9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1744"/>
            <a:ext cx="2415672" cy="2442942"/>
          </a:xfrm>
          <a:prstGeom prst="rect">
            <a:avLst/>
          </a:prstGeom>
          <a:noFill/>
        </p:spPr>
      </p:pic>
      <p:pic>
        <p:nvPicPr>
          <p:cNvPr id="1030" name="Picture 6" descr="http://photostock.su/19046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5357826"/>
            <a:ext cx="1479452" cy="1080000"/>
          </a:xfrm>
          <a:prstGeom prst="rect">
            <a:avLst/>
          </a:prstGeom>
          <a:noFill/>
        </p:spPr>
      </p:pic>
      <p:sp>
        <p:nvSpPr>
          <p:cNvPr id="18" name="Скругленная прямоугольная выноска 17"/>
          <p:cNvSpPr/>
          <p:nvPr/>
        </p:nvSpPr>
        <p:spPr>
          <a:xfrm>
            <a:off x="2714612" y="3857628"/>
            <a:ext cx="4143404" cy="2286016"/>
          </a:xfrm>
          <a:prstGeom prst="wedgeRoundRectCallout">
            <a:avLst>
              <a:gd name="adj1" fmla="val -59568"/>
              <a:gd name="adj2" fmla="val -4040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Медоносная пчела –одомашненное насекомое. Бабочка и майский жук - дикое.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80000" y="900000"/>
            <a:ext cx="3528392" cy="72008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Неверно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80000" y="900000"/>
            <a:ext cx="35283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Бабочка 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80000" y="900000"/>
            <a:ext cx="352839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80000" y="1980000"/>
            <a:ext cx="3528392" cy="72008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Неверно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80000" y="1980000"/>
            <a:ext cx="35283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Майский жук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680000" y="1980000"/>
            <a:ext cx="352839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4680000" y="3060000"/>
            <a:ext cx="3528392" cy="72008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Верно  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80000" y="3060000"/>
            <a:ext cx="35283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Окунь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80000" y="3060000"/>
            <a:ext cx="352839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tucson-club.ru/forum/imagehosting/2014/06/20/794153a3b93a3b9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1744"/>
            <a:ext cx="2415672" cy="2442942"/>
          </a:xfrm>
          <a:prstGeom prst="rect">
            <a:avLst/>
          </a:prstGeom>
          <a:noFill/>
        </p:spPr>
      </p:pic>
      <p:pic>
        <p:nvPicPr>
          <p:cNvPr id="1030" name="Picture 6" descr="http://photostock.su/19046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5357826"/>
            <a:ext cx="1479452" cy="1080000"/>
          </a:xfrm>
          <a:prstGeom prst="rect">
            <a:avLst/>
          </a:prstGeom>
          <a:noFill/>
        </p:spPr>
      </p:pic>
      <p:sp>
        <p:nvSpPr>
          <p:cNvPr id="18" name="Скругленная прямоугольная выноска 17"/>
          <p:cNvSpPr/>
          <p:nvPr/>
        </p:nvSpPr>
        <p:spPr>
          <a:xfrm>
            <a:off x="2714612" y="3857628"/>
            <a:ext cx="4143404" cy="2286016"/>
          </a:xfrm>
          <a:prstGeom prst="wedgeRoundRectCallout">
            <a:avLst>
              <a:gd name="adj1" fmla="val -59568"/>
              <a:gd name="adj2" fmla="val -4040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Окунь – рыба. Зелёная лягушка и тритон - земноводные.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80000" y="900000"/>
            <a:ext cx="3528392" cy="72008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Неверно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80000" y="900000"/>
            <a:ext cx="35283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Зелёная лягушка 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80000" y="900000"/>
            <a:ext cx="352839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80000" y="1980000"/>
            <a:ext cx="3528392" cy="72008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Неверно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80000" y="1980000"/>
            <a:ext cx="35283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Тритон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680000" y="1980000"/>
            <a:ext cx="352839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4680000" y="1980000"/>
            <a:ext cx="3528392" cy="72008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Верно  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80000" y="1980000"/>
            <a:ext cx="35283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Треска 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80000" y="1980000"/>
            <a:ext cx="352839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tucson-club.ru/forum/imagehosting/2014/06/20/794153a3b93a3b9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1744"/>
            <a:ext cx="2415672" cy="2442942"/>
          </a:xfrm>
          <a:prstGeom prst="rect">
            <a:avLst/>
          </a:prstGeom>
          <a:noFill/>
        </p:spPr>
      </p:pic>
      <p:pic>
        <p:nvPicPr>
          <p:cNvPr id="1030" name="Picture 6" descr="http://photostock.su/19046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5357826"/>
            <a:ext cx="1479452" cy="1080000"/>
          </a:xfrm>
          <a:prstGeom prst="rect">
            <a:avLst/>
          </a:prstGeom>
          <a:noFill/>
        </p:spPr>
      </p:pic>
      <p:sp>
        <p:nvSpPr>
          <p:cNvPr id="18" name="Скругленная прямоугольная выноска 17"/>
          <p:cNvSpPr/>
          <p:nvPr/>
        </p:nvSpPr>
        <p:spPr>
          <a:xfrm>
            <a:off x="2714612" y="3857628"/>
            <a:ext cx="4286280" cy="2428892"/>
          </a:xfrm>
          <a:prstGeom prst="wedgeRoundRectCallout">
            <a:avLst>
              <a:gd name="adj1" fmla="val -59568"/>
              <a:gd name="adj2" fmla="val -4040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Треска – рыба обитающая в морях и океанах. Щука и окунь – обитатели пресных водоёмов.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80000" y="900000"/>
            <a:ext cx="3528392" cy="72008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Неверно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80000" y="900000"/>
            <a:ext cx="35283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Щука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80000" y="900000"/>
            <a:ext cx="352839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80000" y="3060000"/>
            <a:ext cx="3528392" cy="72008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Неверно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80000" y="3060000"/>
            <a:ext cx="35283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Окунь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680000" y="3060000"/>
            <a:ext cx="352839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4680000" y="900000"/>
            <a:ext cx="3528392" cy="72008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Верно  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80000" y="900000"/>
            <a:ext cx="35283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Карась 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80000" y="900000"/>
            <a:ext cx="352839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tucson-club.ru/forum/imagehosting/2014/06/20/794153a3b93a3b9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1744"/>
            <a:ext cx="2415672" cy="2442942"/>
          </a:xfrm>
          <a:prstGeom prst="rect">
            <a:avLst/>
          </a:prstGeom>
          <a:noFill/>
        </p:spPr>
      </p:pic>
      <p:pic>
        <p:nvPicPr>
          <p:cNvPr id="1030" name="Picture 6" descr="http://photostock.su/19046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5357826"/>
            <a:ext cx="1479452" cy="1080000"/>
          </a:xfrm>
          <a:prstGeom prst="rect">
            <a:avLst/>
          </a:prstGeom>
          <a:noFill/>
        </p:spPr>
      </p:pic>
      <p:sp>
        <p:nvSpPr>
          <p:cNvPr id="18" name="Скругленная прямоугольная выноска 17"/>
          <p:cNvSpPr/>
          <p:nvPr/>
        </p:nvSpPr>
        <p:spPr>
          <a:xfrm>
            <a:off x="2714612" y="3857628"/>
            <a:ext cx="4143404" cy="2286016"/>
          </a:xfrm>
          <a:prstGeom prst="wedgeRoundRectCallout">
            <a:avLst>
              <a:gd name="adj1" fmla="val -59568"/>
              <a:gd name="adj2" fmla="val -4040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Карась – рыба открытых водоёмов.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Гуппи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меченосец – аквариумные рыбки.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80000" y="3060000"/>
            <a:ext cx="3528392" cy="72008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Неверно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80000" y="3060000"/>
            <a:ext cx="35283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Меченосец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80000" y="3060000"/>
            <a:ext cx="352839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80000" y="1980000"/>
            <a:ext cx="3528392" cy="72008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Неверно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80000" y="1980000"/>
            <a:ext cx="35283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Гуппи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680000" y="1980000"/>
            <a:ext cx="352839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4680000" y="1980000"/>
            <a:ext cx="3528392" cy="72008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Верно  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80000" y="1980000"/>
            <a:ext cx="35283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Акула 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80000" y="1980000"/>
            <a:ext cx="352839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tucson-club.ru/forum/imagehosting/2014/06/20/794153a3b93a3b9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1744"/>
            <a:ext cx="2415672" cy="2442942"/>
          </a:xfrm>
          <a:prstGeom prst="rect">
            <a:avLst/>
          </a:prstGeom>
          <a:noFill/>
        </p:spPr>
      </p:pic>
      <p:pic>
        <p:nvPicPr>
          <p:cNvPr id="1030" name="Picture 6" descr="http://photostock.su/19046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5357826"/>
            <a:ext cx="1479452" cy="1080000"/>
          </a:xfrm>
          <a:prstGeom prst="rect">
            <a:avLst/>
          </a:prstGeom>
          <a:noFill/>
        </p:spPr>
      </p:pic>
      <p:sp>
        <p:nvSpPr>
          <p:cNvPr id="18" name="Скругленная прямоугольная выноска 17"/>
          <p:cNvSpPr/>
          <p:nvPr/>
        </p:nvSpPr>
        <p:spPr>
          <a:xfrm>
            <a:off x="2714612" y="3857628"/>
            <a:ext cx="4143404" cy="2286016"/>
          </a:xfrm>
          <a:prstGeom prst="wedgeRoundRectCallout">
            <a:avLst>
              <a:gd name="adj1" fmla="val -59568"/>
              <a:gd name="adj2" fmla="val -4040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Акула – рыба. Кит и дельфин – млекопитающие.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80000" y="900000"/>
            <a:ext cx="3528392" cy="72008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Неверно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80000" y="900000"/>
            <a:ext cx="35283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Кит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80000" y="900000"/>
            <a:ext cx="352839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80000" y="3060000"/>
            <a:ext cx="3528392" cy="72008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Неверно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80000" y="3060000"/>
            <a:ext cx="35283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Дельфин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680000" y="3060000"/>
            <a:ext cx="352839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4680000" y="3060000"/>
            <a:ext cx="3528392" cy="72008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Верно  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80000" y="3060000"/>
            <a:ext cx="35283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Карп 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80000" y="3060000"/>
            <a:ext cx="352839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tucson-club.ru/forum/imagehosting/2014/06/20/794153a3b93a3b9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1744"/>
            <a:ext cx="2415672" cy="2442942"/>
          </a:xfrm>
          <a:prstGeom prst="rect">
            <a:avLst/>
          </a:prstGeom>
          <a:noFill/>
        </p:spPr>
      </p:pic>
      <p:pic>
        <p:nvPicPr>
          <p:cNvPr id="1030" name="Picture 6" descr="http://photostock.su/19046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5357826"/>
            <a:ext cx="1479452" cy="1080000"/>
          </a:xfrm>
          <a:prstGeom prst="rect">
            <a:avLst/>
          </a:prstGeom>
          <a:noFill/>
        </p:spPr>
      </p:pic>
      <p:sp>
        <p:nvSpPr>
          <p:cNvPr id="18" name="Скругленная прямоугольная выноска 17"/>
          <p:cNvSpPr/>
          <p:nvPr/>
        </p:nvSpPr>
        <p:spPr>
          <a:xfrm>
            <a:off x="2714612" y="3857628"/>
            <a:ext cx="4143404" cy="2286016"/>
          </a:xfrm>
          <a:prstGeom prst="wedgeRoundRectCallout">
            <a:avLst>
              <a:gd name="adj1" fmla="val -59568"/>
              <a:gd name="adj2" fmla="val -4040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Карп – одомашненная рыба. Речной и морской окуни – обитатели открытых водоёмов.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80000" y="900000"/>
            <a:ext cx="3528392" cy="72008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Неверно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80000" y="900000"/>
            <a:ext cx="35283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Речной окунь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80000" y="900000"/>
            <a:ext cx="352839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80000" y="1980000"/>
            <a:ext cx="3528392" cy="72008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Неверно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80000" y="1980000"/>
            <a:ext cx="35283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Морской окунь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680000" y="1980000"/>
            <a:ext cx="352839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449</Words>
  <Application>Microsoft Office PowerPoint</Application>
  <PresentationFormat>Экран (4:3)</PresentationFormat>
  <Paragraphs>154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Тренажёр «В мире животных»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Использованные источники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Тренажёр «В мире животных»</dc:title>
  <dc:creator>Таня</dc:creator>
  <cp:lastModifiedBy>Таня</cp:lastModifiedBy>
  <cp:revision>20</cp:revision>
  <dcterms:created xsi:type="dcterms:W3CDTF">2015-11-24T15:45:17Z</dcterms:created>
  <dcterms:modified xsi:type="dcterms:W3CDTF">2016-01-02T09:42:38Z</dcterms:modified>
</cp:coreProperties>
</file>