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57" r:id="rId3"/>
    <p:sldId id="259" r:id="rId4"/>
    <p:sldId id="274" r:id="rId5"/>
    <p:sldId id="258" r:id="rId6"/>
    <p:sldId id="260" r:id="rId7"/>
    <p:sldId id="261" r:id="rId8"/>
    <p:sldId id="262" r:id="rId9"/>
    <p:sldId id="267" r:id="rId10"/>
    <p:sldId id="268" r:id="rId11"/>
    <p:sldId id="271" r:id="rId12"/>
    <p:sldId id="266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5400" dirty="0" smtClean="0"/>
              <a:t>Professions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Презентация для 2 класса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6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/>
              <a:t>My brother is an </a:t>
            </a:r>
            <a:r>
              <a:rPr lang="en-US" dirty="0" smtClean="0"/>
              <a:t>engineer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1974852"/>
            <a:ext cx="2614614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Назови профессию</a:t>
            </a:r>
            <a:r>
              <a:rPr lang="en-US" sz="4400" dirty="0" smtClean="0"/>
              <a:t>,</a:t>
            </a:r>
            <a:r>
              <a:rPr lang="ru-RU" sz="4400" dirty="0" smtClean="0"/>
              <a:t> связанную с каждым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предметом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" y="1763583"/>
            <a:ext cx="3620215" cy="26974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92" y="2223547"/>
            <a:ext cx="2491588" cy="1657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5" y="1966911"/>
            <a:ext cx="2569495" cy="1914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00" y="2040884"/>
            <a:ext cx="2166937" cy="2166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7" y="4304227"/>
            <a:ext cx="2216170" cy="1477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72424" y="5154693"/>
            <a:ext cx="67053" cy="85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73" y="4248772"/>
            <a:ext cx="2281797" cy="1715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92" y="2224086"/>
            <a:ext cx="2491588" cy="1657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03" y="4207821"/>
            <a:ext cx="1380747" cy="16702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71" y="4304227"/>
            <a:ext cx="1981200" cy="1421246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" y="1915983"/>
            <a:ext cx="3620215" cy="26974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03" y="4360221"/>
            <a:ext cx="1380747" cy="16702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03" y="4319564"/>
            <a:ext cx="1380747" cy="16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ru-RU" dirty="0" smtClean="0"/>
              <a:t>    </a:t>
            </a:r>
            <a:r>
              <a:rPr lang="en-US" dirty="0" smtClean="0"/>
              <a:t>  a doctor                      </a:t>
            </a:r>
            <a:r>
              <a:rPr lang="ru-RU" dirty="0" smtClean="0"/>
              <a:t>       </a:t>
            </a:r>
            <a:r>
              <a:rPr lang="en-US" dirty="0" smtClean="0"/>
              <a:t> a cook                          </a:t>
            </a:r>
            <a:r>
              <a:rPr lang="ru-RU" dirty="0" smtClean="0"/>
              <a:t>  </a:t>
            </a:r>
            <a:r>
              <a:rPr lang="en-US" dirty="0" smtClean="0"/>
              <a:t>  a teacher                          a sailor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a pilot                     </a:t>
            </a:r>
            <a:r>
              <a:rPr lang="ru-RU" dirty="0" smtClean="0"/>
              <a:t>      </a:t>
            </a:r>
            <a:r>
              <a:rPr lang="en-US" dirty="0" smtClean="0"/>
              <a:t>    a dentist                     </a:t>
            </a:r>
            <a:r>
              <a:rPr lang="ru-RU" dirty="0" smtClean="0"/>
              <a:t>      </a:t>
            </a:r>
            <a:r>
              <a:rPr lang="en-US" dirty="0" smtClean="0"/>
              <a:t> a pupil                            an engineer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81" y="1859156"/>
            <a:ext cx="1990436" cy="1462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01" y="1922790"/>
            <a:ext cx="1794509" cy="1193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34" y="1877083"/>
            <a:ext cx="1808869" cy="1347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467" y="1814379"/>
            <a:ext cx="1414462" cy="1410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5" y="3857024"/>
            <a:ext cx="1655741" cy="1410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5" y="3812299"/>
            <a:ext cx="1876230" cy="1410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6" y="4496661"/>
            <a:ext cx="334783" cy="251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1305" y="4748306"/>
            <a:ext cx="181393" cy="1363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18" y="3782286"/>
            <a:ext cx="1181100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73" y="4027363"/>
            <a:ext cx="19812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69" y="603424"/>
            <a:ext cx="1716742" cy="2125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43" y="628445"/>
            <a:ext cx="1608537" cy="291494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97280" y="44556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               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99" y="4104502"/>
            <a:ext cx="1993481" cy="2071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6" y="3943349"/>
            <a:ext cx="1707971" cy="2393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4" y="2312250"/>
            <a:ext cx="4900612" cy="32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I want to be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   a teacher</a:t>
            </a:r>
            <a:endParaRPr lang="en-US" dirty="0"/>
          </a:p>
          <a:p>
            <a:r>
              <a:rPr lang="en-US" dirty="0" smtClean="0"/>
              <a:t>                                                      a doctor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an engineer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a pilot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n-US" dirty="0" smtClean="0"/>
              <a:t>a </a:t>
            </a:r>
            <a:r>
              <a:rPr lang="en-US" dirty="0" smtClean="0"/>
              <a:t>dentist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a cook</a:t>
            </a:r>
          </a:p>
          <a:p>
            <a:r>
              <a:rPr lang="en-US" dirty="0" smtClean="0"/>
              <a:t>                                                       a </a:t>
            </a:r>
            <a:r>
              <a:rPr lang="en-US" dirty="0" smtClean="0"/>
              <a:t>sailor</a:t>
            </a:r>
          </a:p>
          <a:p>
            <a:r>
              <a:rPr lang="en-US"/>
              <a:t> </a:t>
            </a:r>
            <a:r>
              <a:rPr lang="en-US" smtClean="0"/>
              <a:t>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78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83974"/>
            <a:ext cx="2132588" cy="2232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19" y="2377654"/>
            <a:ext cx="2187350" cy="1574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421380"/>
            <a:ext cx="2560320" cy="1664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3" y="2141206"/>
            <a:ext cx="1426013" cy="2046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561108"/>
            <a:ext cx="1371124" cy="1634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97" y="4588078"/>
            <a:ext cx="1628774" cy="1705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30" y="4269750"/>
            <a:ext cx="1759728" cy="21807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21380"/>
            <a:ext cx="2560320" cy="1664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4" y="2604906"/>
            <a:ext cx="2138439" cy="1390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82" y="4348027"/>
            <a:ext cx="1441309" cy="20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2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/>
              <a:t>                  I am</a:t>
            </a:r>
            <a:r>
              <a:rPr lang="en-US" dirty="0" smtClean="0"/>
              <a:t> a</a:t>
            </a:r>
            <a:r>
              <a:rPr lang="en-US" dirty="0" smtClean="0"/>
              <a:t> pupil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00" y="1989138"/>
            <a:ext cx="3842901" cy="4022725"/>
          </a:xfrm>
        </p:spPr>
      </p:pic>
    </p:spTree>
    <p:extLst>
      <p:ext uri="{BB962C8B-B14F-4D97-AF65-F5344CB8AC3E}">
        <p14:creationId xmlns:p14="http://schemas.microsoft.com/office/powerpoint/2010/main" val="103465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He is a doctor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384823"/>
            <a:ext cx="4207404" cy="31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/>
              <a:t>      </a:t>
            </a:r>
            <a:r>
              <a:rPr lang="en-US" dirty="0" smtClean="0"/>
              <a:t>She is a teacher</a:t>
            </a:r>
            <a:r>
              <a:rPr lang="ru-RU" dirty="0" smtClean="0"/>
              <a:t>    </a:t>
            </a:r>
            <a:r>
              <a:rPr lang="en-US" dirty="0" smtClean="0"/>
              <a:t> 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18" y="2277873"/>
            <a:ext cx="2934956" cy="3637151"/>
          </a:xfrm>
        </p:spPr>
      </p:pic>
    </p:spTree>
    <p:extLst>
      <p:ext uri="{BB962C8B-B14F-4D97-AF65-F5344CB8AC3E}">
        <p14:creationId xmlns:p14="http://schemas.microsoft.com/office/powerpoint/2010/main" val="331302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en-US" dirty="0" smtClean="0"/>
              <a:t>          </a:t>
            </a:r>
            <a:r>
              <a:rPr lang="ru-RU" dirty="0" smtClean="0"/>
              <a:t>     </a:t>
            </a:r>
            <a:r>
              <a:rPr lang="en-US" dirty="0" smtClean="0"/>
              <a:t>Tom is a cook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2" y="1846263"/>
            <a:ext cx="2020301" cy="4022725"/>
          </a:xfrm>
        </p:spPr>
      </p:pic>
    </p:spTree>
    <p:extLst>
      <p:ext uri="{BB962C8B-B14F-4D97-AF65-F5344CB8AC3E}">
        <p14:creationId xmlns:p14="http://schemas.microsoft.com/office/powerpoint/2010/main" val="360744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smtClean="0"/>
              <a:t>          My father is a pilot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2378075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 smtClean="0"/>
              <a:t>His uncle is a </a:t>
            </a:r>
            <a:r>
              <a:rPr lang="en-US" dirty="0" smtClean="0"/>
              <a:t>sailor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3" y="2038350"/>
            <a:ext cx="2590800" cy="363855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3" y="2038350"/>
            <a:ext cx="25908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en-US" dirty="0" smtClean="0"/>
              <a:t>   </a:t>
            </a:r>
            <a:r>
              <a:rPr lang="ru-RU" dirty="0" smtClean="0"/>
              <a:t>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My friend is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 dentist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4" y="1805357"/>
            <a:ext cx="3543300" cy="41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4593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391</TotalTime>
  <Words>110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Times New Roman</vt:lpstr>
      <vt:lpstr>Ретро</vt:lpstr>
      <vt:lpstr>                          Professions</vt:lpstr>
      <vt:lpstr>Презентация PowerPoint</vt:lpstr>
      <vt:lpstr>                      I am a pupil</vt:lpstr>
      <vt:lpstr>                     He is a doctor</vt:lpstr>
      <vt:lpstr>                     She is a teacher            </vt:lpstr>
      <vt:lpstr>                          Tom is a cook</vt:lpstr>
      <vt:lpstr>                   My father is a pilot</vt:lpstr>
      <vt:lpstr>                   His uncle is a sailor    </vt:lpstr>
      <vt:lpstr>                 My friend is a dentist</vt:lpstr>
      <vt:lpstr>             My brother is an engineer</vt:lpstr>
      <vt:lpstr>Назови профессию, связанную с каждым  предметом</vt:lpstr>
      <vt:lpstr>                      Проверь себя</vt:lpstr>
      <vt:lpstr>       </vt:lpstr>
      <vt:lpstr>                 I want to be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N</dc:creator>
  <cp:lastModifiedBy>N</cp:lastModifiedBy>
  <cp:revision>34</cp:revision>
  <dcterms:created xsi:type="dcterms:W3CDTF">2015-11-10T17:39:03Z</dcterms:created>
  <dcterms:modified xsi:type="dcterms:W3CDTF">2015-11-18T19:55:49Z</dcterms:modified>
</cp:coreProperties>
</file>