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8" r:id="rId10"/>
    <p:sldId id="262" r:id="rId11"/>
    <p:sldId id="263" r:id="rId12"/>
    <p:sldId id="264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20040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Развитие мелкой моторики с использованием здоровьесберегающих технологий.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 w="38100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ru-RU" b="1" dirty="0" smtClean="0"/>
              <a:t>Янтарь способствует профилактике заболеваний щитовидной железы; </a:t>
            </a:r>
          </a:p>
          <a:p>
            <a:r>
              <a:rPr lang="ru-RU" b="1" dirty="0" smtClean="0"/>
              <a:t>профилактике простудных заболеваний и заболеваний суставов; </a:t>
            </a:r>
          </a:p>
          <a:p>
            <a:r>
              <a:rPr lang="ru-RU" b="1" dirty="0" smtClean="0"/>
              <a:t>улучшению кровообращения и координации движений; </a:t>
            </a:r>
          </a:p>
          <a:p>
            <a:r>
              <a:rPr lang="ru-RU" b="1" dirty="0" smtClean="0"/>
              <a:t>повышению тонуса мышц, увеличению мышечной силы; </a:t>
            </a:r>
          </a:p>
          <a:p>
            <a:r>
              <a:rPr lang="ru-RU" b="1" dirty="0" smtClean="0"/>
              <a:t>используется для расслабления, снятия психического напряжения.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800" dirty="0" err="1" smtClean="0">
                <a:solidFill>
                  <a:srgbClr val="FFC000"/>
                </a:solidFill>
              </a:rPr>
              <a:t>Янтаротерапия</a:t>
            </a:r>
            <a:endParaRPr lang="ru-RU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Показания для применения игр с камушками: </a:t>
            </a:r>
          </a:p>
          <a:p>
            <a:pPr lvl="0"/>
            <a:r>
              <a:rPr lang="ru-RU" b="1" dirty="0" smtClean="0"/>
              <a:t> трудности в коммуникативных навыках и эмпатии у детей;</a:t>
            </a:r>
          </a:p>
          <a:p>
            <a:pPr lvl="0"/>
            <a:r>
              <a:rPr lang="ru-RU" b="1" dirty="0" smtClean="0"/>
              <a:t>  </a:t>
            </a:r>
            <a:r>
              <a:rPr lang="ru-RU" b="1" dirty="0" err="1" smtClean="0"/>
              <a:t>психокоррекция</a:t>
            </a:r>
            <a:r>
              <a:rPr lang="ru-RU" b="1" dirty="0" smtClean="0"/>
              <a:t> и </a:t>
            </a:r>
            <a:r>
              <a:rPr lang="ru-RU" b="1" dirty="0" err="1" smtClean="0"/>
              <a:t>психопрофилактика</a:t>
            </a:r>
            <a:r>
              <a:rPr lang="ru-RU" b="1" dirty="0" smtClean="0"/>
              <a:t> конфликтности, замкнутости, тревожности; </a:t>
            </a:r>
          </a:p>
          <a:p>
            <a:pPr lvl="0"/>
            <a:r>
              <a:rPr lang="ru-RU" b="1" dirty="0" smtClean="0"/>
              <a:t>   невротические и эмоциональные расстройства; </a:t>
            </a:r>
          </a:p>
          <a:p>
            <a:pPr lvl="0"/>
            <a:r>
              <a:rPr lang="ru-RU" b="1" dirty="0" smtClean="0"/>
              <a:t> кризисные состояния; </a:t>
            </a:r>
          </a:p>
          <a:p>
            <a:pPr lvl="0"/>
            <a:r>
              <a:rPr lang="ru-RU" b="1" dirty="0" smtClean="0"/>
              <a:t> развитие собственного представления о себе.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Камнетерапия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C000"/>
                </a:solidFill>
              </a:rPr>
              <a:t>Игры и игровые упражнения с янтарем</a:t>
            </a:r>
            <a:endParaRPr lang="ru-RU" sz="3600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DSC00785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38200" y="1905000"/>
            <a:ext cx="7162800" cy="4495800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0894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34000" y="1828800"/>
            <a:ext cx="3276600" cy="4267200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6" name="Рисунок 5" descr="DSC0089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38200" y="609600"/>
            <a:ext cx="3257550" cy="4191000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0790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371600" y="1066800"/>
            <a:ext cx="6324600" cy="4343399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SC0081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886200" y="3124200"/>
            <a:ext cx="4465108" cy="28622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Игры и игровые упражнения с природными камнями.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DSC00893.JPG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85800" y="2133600"/>
            <a:ext cx="2657475" cy="3067050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SC0081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04800" y="228600"/>
            <a:ext cx="5334000" cy="312420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4" name="Рисунок 3" descr="DSC0088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810000" y="3429000"/>
            <a:ext cx="5105400" cy="3048000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082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28600" y="228600"/>
            <a:ext cx="2667000" cy="3276600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3" name="Рисунок 2" descr="DSC00841.JPG"/>
          <p:cNvPicPr>
            <a:picLocks noChangeAspect="1"/>
          </p:cNvPicPr>
          <p:nvPr/>
        </p:nvPicPr>
        <p:blipFill>
          <a:blip r:embed="rId3" cstate="email"/>
          <a:srcRect r="-586"/>
          <a:stretch>
            <a:fillRect/>
          </a:stretch>
        </p:blipFill>
        <p:spPr>
          <a:xfrm>
            <a:off x="6172200" y="152400"/>
            <a:ext cx="2819400" cy="3352800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Рисунок 3" descr="DSC0086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819400" y="2971800"/>
            <a:ext cx="3333750" cy="3733800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082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8600" y="228600"/>
            <a:ext cx="5181600" cy="350520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4" name="Рисунок 3" descr="DSC0082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91000" y="3352800"/>
            <a:ext cx="4800600" cy="335280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0863.JPG"/>
          <p:cNvPicPr>
            <a:picLocks noChangeAspect="1"/>
          </p:cNvPicPr>
          <p:nvPr/>
        </p:nvPicPr>
        <p:blipFill>
          <a:blip r:embed="rId2" cstate="email"/>
          <a:srcRect r="-662"/>
          <a:stretch>
            <a:fillRect/>
          </a:stretch>
        </p:blipFill>
        <p:spPr>
          <a:xfrm>
            <a:off x="304800" y="228600"/>
            <a:ext cx="2895600" cy="3429000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3" name="Рисунок 2" descr="DSC0086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867400" y="304800"/>
            <a:ext cx="2971800" cy="3505200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Рисунок 3" descr="DSC00859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895600" y="3352800"/>
            <a:ext cx="3048000" cy="3505200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733800"/>
          </a:xfrm>
        </p:spPr>
        <p:txBody>
          <a:bodyPr/>
          <a:lstStyle/>
          <a:p>
            <a:pPr algn="just"/>
            <a:r>
              <a:rPr lang="ru-RU" b="1" dirty="0" smtClean="0"/>
              <a:t>Развитие мелкой моторики рук в дошкольном возрасте имеет большое значение. Установлена связь между развитием мелкой моторикой рук и развитием речи, так что развитие мелкой моторики у детей помогает им быстрее и лучше заговорить или скорректировать речь.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5908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err="1" smtClean="0"/>
              <a:t>Здоровьесберегающие</a:t>
            </a:r>
            <a:r>
              <a:rPr lang="ru-RU" sz="3200" dirty="0" smtClean="0"/>
              <a:t> технологии - это система мер, направленных на сохранение здоровья ребенка на всех этапах его обучения и развития.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657600"/>
            <a:ext cx="5105400" cy="1752599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литотерапия - один из методов лечения с использованием камней</a:t>
            </a:r>
            <a:endParaRPr lang="ru-RU" sz="2800" b="1" dirty="0"/>
          </a:p>
        </p:txBody>
      </p:sp>
      <p:pic>
        <p:nvPicPr>
          <p:cNvPr id="4" name="Рисунок 3" descr="resized-rainbow-stones-mandala-80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34000" y="3352800"/>
            <a:ext cx="3276600" cy="2895600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983162"/>
          </a:xfrm>
          <a:blipFill>
            <a:blip r:embed="rId2" cstate="print"/>
            <a:tile tx="0" ty="0" sx="100000" sy="100000" flip="none" algn="tl"/>
          </a:blipFill>
          <a:ln>
            <a:solidFill>
              <a:srgbClr val="0070C0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ЛИТОТЕРАПИЯ</a:t>
            </a:r>
            <a:r>
              <a:rPr lang="ru-RU" sz="2800" dirty="0" smtClean="0"/>
              <a:t> – это лечение с использованием натуральных природных камней </a:t>
            </a:r>
            <a:br>
              <a:rPr lang="ru-RU" sz="2800" dirty="0" smtClean="0"/>
            </a:br>
            <a:r>
              <a:rPr lang="ru-RU" sz="2800" dirty="0" smtClean="0"/>
              <a:t>(</a:t>
            </a:r>
            <a:r>
              <a:rPr lang="ru-RU" sz="2800" dirty="0" err="1" smtClean="0">
                <a:solidFill>
                  <a:srgbClr val="FF0000"/>
                </a:solidFill>
              </a:rPr>
              <a:t>lithos</a:t>
            </a:r>
            <a:r>
              <a:rPr lang="ru-RU" sz="2800" dirty="0" smtClean="0"/>
              <a:t> в переводе с греческого – камень, </a:t>
            </a:r>
            <a:br>
              <a:rPr lang="ru-RU" sz="2800" dirty="0" smtClean="0"/>
            </a:br>
            <a:r>
              <a:rPr lang="ru-RU" sz="2800" dirty="0" err="1" smtClean="0"/>
              <a:t>therapy</a:t>
            </a:r>
            <a:r>
              <a:rPr lang="ru-RU" sz="2800" dirty="0" smtClean="0"/>
              <a:t> с английского, или </a:t>
            </a:r>
            <a:r>
              <a:rPr lang="ru-RU" sz="2800" dirty="0" err="1" smtClean="0">
                <a:solidFill>
                  <a:srgbClr val="FF0000"/>
                </a:solidFill>
              </a:rPr>
              <a:t>terapia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с греческого – лечение).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Литотерапия включает в себя </a:t>
            </a:r>
            <a:r>
              <a:rPr lang="ru-RU" sz="2400" dirty="0" err="1" smtClean="0">
                <a:solidFill>
                  <a:srgbClr val="FF0000"/>
                </a:solidFill>
              </a:rPr>
              <a:t>янтаротерапию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и </a:t>
            </a:r>
            <a:r>
              <a:rPr lang="ru-RU" sz="2400" dirty="0" err="1" smtClean="0">
                <a:solidFill>
                  <a:srgbClr val="FF0000"/>
                </a:solidFill>
              </a:rPr>
              <a:t>камнетерапию</a:t>
            </a:r>
            <a:r>
              <a:rPr lang="ru-RU" sz="2400" dirty="0" smtClean="0"/>
              <a:t>, которые предусматривают использование бусин янтаря и природных камней. </a:t>
            </a:r>
            <a:br>
              <a:rPr lang="ru-RU" sz="24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500" u="sng" dirty="0" smtClean="0">
                <a:solidFill>
                  <a:srgbClr val="00B050"/>
                </a:solidFill>
              </a:rPr>
              <a:t>цель</a:t>
            </a:r>
            <a:r>
              <a:rPr lang="ru-RU" dirty="0" smtClean="0"/>
              <a:t> внедрить </a:t>
            </a:r>
            <a:r>
              <a:rPr lang="ru-RU" dirty="0" err="1" smtClean="0"/>
              <a:t>янтаротерапию</a:t>
            </a:r>
            <a:r>
              <a:rPr lang="ru-RU" dirty="0" smtClean="0"/>
              <a:t> и </a:t>
            </a:r>
            <a:r>
              <a:rPr lang="ru-RU" dirty="0" err="1" smtClean="0"/>
              <a:t>камнетерапию</a:t>
            </a:r>
            <a:r>
              <a:rPr lang="ru-RU" dirty="0" smtClean="0"/>
              <a:t> в работу по развитию мелкой моторики рук. </a:t>
            </a:r>
          </a:p>
          <a:p>
            <a:pPr>
              <a:buNone/>
            </a:pPr>
            <a:r>
              <a:rPr lang="ru-RU" sz="3500" u="sng" dirty="0" smtClean="0">
                <a:solidFill>
                  <a:srgbClr val="00B050"/>
                </a:solidFill>
              </a:rPr>
              <a:t>задачи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создать развивающую среду для знакомства детей с янтарём и природными камнями;</a:t>
            </a:r>
          </a:p>
          <a:p>
            <a:pPr lvl="0"/>
            <a:r>
              <a:rPr lang="ru-RU" dirty="0" smtClean="0"/>
              <a:t>познакомить дошкольников с природными камнями, их происхождением, свойствами;</a:t>
            </a:r>
          </a:p>
          <a:p>
            <a:pPr lvl="0"/>
            <a:r>
              <a:rPr lang="ru-RU" dirty="0" smtClean="0"/>
              <a:t>развивать мелкую моторику рук детей;</a:t>
            </a:r>
          </a:p>
          <a:p>
            <a:pPr lvl="0"/>
            <a:r>
              <a:rPr lang="ru-RU" dirty="0" smtClean="0"/>
              <a:t>укреплять психофизическое здоровье дошкольников;</a:t>
            </a:r>
          </a:p>
          <a:p>
            <a:pPr lvl="0"/>
            <a:r>
              <a:rPr lang="ru-RU" dirty="0" smtClean="0"/>
              <a:t>развивать творческие способности детей;</a:t>
            </a:r>
          </a:p>
          <a:p>
            <a:pPr lvl="0"/>
            <a:r>
              <a:rPr lang="ru-RU" dirty="0" smtClean="0"/>
              <a:t>воспитывать интерес к миру неживой природы.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ctr"/>
            <a:r>
              <a:rPr lang="ru-RU" sz="3600" dirty="0" err="1" smtClean="0"/>
              <a:t>минимузей</a:t>
            </a:r>
            <a:r>
              <a:rPr lang="ru-RU" sz="3600" dirty="0" smtClean="0"/>
              <a:t> янтаря;</a:t>
            </a:r>
          </a:p>
          <a:p>
            <a:pPr lvl="0" algn="ctr"/>
            <a:r>
              <a:rPr lang="ru-RU" sz="3600" dirty="0" smtClean="0"/>
              <a:t>сад камней;</a:t>
            </a:r>
          </a:p>
          <a:p>
            <a:pPr lvl="0" algn="ctr"/>
            <a:r>
              <a:rPr lang="ru-RU" sz="3600" dirty="0" smtClean="0"/>
              <a:t>игра «Собери»;</a:t>
            </a:r>
          </a:p>
          <a:p>
            <a:pPr lvl="0" algn="ctr"/>
            <a:r>
              <a:rPr lang="ru-RU" sz="3600" dirty="0" smtClean="0"/>
              <a:t>«Каменная» азбука;</a:t>
            </a:r>
          </a:p>
          <a:p>
            <a:pPr lvl="0" algn="ctr"/>
            <a:r>
              <a:rPr lang="ru-RU" sz="3600" dirty="0" smtClean="0"/>
              <a:t>«Театр камней»;</a:t>
            </a:r>
          </a:p>
          <a:p>
            <a:pPr lvl="0" algn="ctr"/>
            <a:r>
              <a:rPr lang="ru-RU" sz="3600" dirty="0" smtClean="0"/>
              <a:t>коллекции камней для творческих игр.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DSC0079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24000" y="1676400"/>
            <a:ext cx="6034616" cy="4525962"/>
          </a:xfrm>
          <a:ln w="28575">
            <a:solidFill>
              <a:srgbClr val="00B050"/>
            </a:solidFill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Мини-музей янтаря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090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981200" y="2133600"/>
            <a:ext cx="5410200" cy="3429000"/>
          </a:xfrm>
          <a:ln w="38100">
            <a:solidFill>
              <a:srgbClr val="0070C0"/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«Каменная» азбука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«Театр камней»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" name="Содержимое 5" descr="DSC0090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52600" y="2209800"/>
            <a:ext cx="5638800" cy="3657600"/>
          </a:xfrm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277</Words>
  <Application>Microsoft Office PowerPoint</Application>
  <PresentationFormat>Экран (4:3)</PresentationFormat>
  <Paragraphs>37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Развитие мелкой моторики с использованием здоровьесберегающих технологий.</vt:lpstr>
      <vt:lpstr>Слайд 2</vt:lpstr>
      <vt:lpstr>Здоровьесберегающие технологии - это система мер, направленных на сохранение здоровья ребенка на всех этапах его обучения и развития.</vt:lpstr>
      <vt:lpstr>ЛИТОТЕРАПИЯ – это лечение с использованием натуральных природных камней  (lithos в переводе с греческого – камень,  therapy с английского, или terapia с греческого – лечение).   Литотерапия включает в себя янтаротерапию и камнетерапию, которые предусматривают использование бусин янтаря и природных камней.  </vt:lpstr>
      <vt:lpstr>Слайд 5</vt:lpstr>
      <vt:lpstr>Слайд 6</vt:lpstr>
      <vt:lpstr>Мини-музей янтаря</vt:lpstr>
      <vt:lpstr>«Каменная» азбука</vt:lpstr>
      <vt:lpstr>«Театр камней»</vt:lpstr>
      <vt:lpstr>Янтаротерапия</vt:lpstr>
      <vt:lpstr>Камнетерапия</vt:lpstr>
      <vt:lpstr>Игры и игровые упражнения с янтарем</vt:lpstr>
      <vt:lpstr>Слайд 13</vt:lpstr>
      <vt:lpstr>Слайд 14</vt:lpstr>
      <vt:lpstr>Игры и игровые упражнения с природными камнями.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мелкой моторики с использованием здоровьесберегающих технологий.</dc:title>
  <dc:creator>Николай</dc:creator>
  <cp:lastModifiedBy>Николай</cp:lastModifiedBy>
  <cp:revision>11</cp:revision>
  <dcterms:modified xsi:type="dcterms:W3CDTF">2016-01-12T19:00:17Z</dcterms:modified>
</cp:coreProperties>
</file>