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B8EE47A-FC62-4442-B84F-15388B07EB7D}" type="datetimeFigureOut">
              <a:rPr lang="ru-RU" smtClean="0"/>
              <a:t>10.12.2015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7F05BCA-1208-48F1-B6F6-08CC0626A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921" y="980728"/>
            <a:ext cx="43501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Урок чтения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1 класс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4399" y="537321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Составила: учитель начальных классов Кулакова Т.Ю.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031934"/>
            <a:ext cx="4139528" cy="229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9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196752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Разделите текст на предложения: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564904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 нас живёт коза козу зовут Милка у Милки большие рога кормили нашу козу травой Милка даёт нам молоко.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613403" y="2132854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13403" y="2779185"/>
            <a:ext cx="360040" cy="36178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4613403" y="2960076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411760" y="3573016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447764" y="3284984"/>
            <a:ext cx="324036" cy="3337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39752" y="2908817"/>
            <a:ext cx="288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У</a:t>
            </a:r>
            <a:endParaRPr lang="ru-RU" sz="3600" dirty="0"/>
          </a:p>
        </p:txBody>
      </p:sp>
      <p:sp>
        <p:nvSpPr>
          <p:cNvPr id="13" name="Овал 12"/>
          <p:cNvSpPr/>
          <p:nvPr/>
        </p:nvSpPr>
        <p:spPr>
          <a:xfrm>
            <a:off x="7308304" y="3555148"/>
            <a:ext cx="72008" cy="635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899592" y="3861048"/>
            <a:ext cx="360040" cy="360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07270" y="3412994"/>
            <a:ext cx="324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</a:t>
            </a:r>
            <a:endParaRPr lang="ru-RU" sz="3600" dirty="0"/>
          </a:p>
        </p:txBody>
      </p:sp>
      <p:sp>
        <p:nvSpPr>
          <p:cNvPr id="17" name="Овал 16"/>
          <p:cNvSpPr/>
          <p:nvPr/>
        </p:nvSpPr>
        <p:spPr>
          <a:xfrm>
            <a:off x="6732240" y="4059325"/>
            <a:ext cx="72008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15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2" grpId="0"/>
      <p:bldP spid="13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836712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Составьте предложение.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1700808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лесом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347864" y="1700808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скрылось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2708920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283968" y="270892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солнце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115616" y="5301208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 лесом скрылось солнце.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9829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50289E-6 L -0.12187 0.246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12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31214E-6 L 0.10625 0.393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31214E-6 L 0.03542 0.393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1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50289E-6 L 0.20469 0.2464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12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764704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Уберите лишнее слово, чтобы предложение стало верным: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7564" y="2132856"/>
            <a:ext cx="7884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Маленький Саша весело заплакал.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54947" y="2456021"/>
            <a:ext cx="1457213" cy="120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47564" y="3333185"/>
            <a:ext cx="8100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По дороге полз колючий гладенький ёжик.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47564" y="465313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Зайчик перепрыгивал через пеньки, кустики, сосны.</a:t>
            </a:r>
            <a:endParaRPr lang="ru-RU" sz="36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483768" y="5517232"/>
            <a:ext cx="15121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12160" y="3645024"/>
            <a:ext cx="2376264" cy="720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571034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Буква заблудилась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21487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Куклу выронив из рук,</a:t>
            </a:r>
          </a:p>
          <a:p>
            <a:r>
              <a:rPr lang="ru-RU" sz="3200" dirty="0" smtClean="0"/>
              <a:t>Маша мчится к маме:</a:t>
            </a:r>
          </a:p>
          <a:p>
            <a:r>
              <a:rPr lang="ru-RU" sz="3200" dirty="0" smtClean="0"/>
              <a:t>-Там ползёт зелёный лук</a:t>
            </a:r>
          </a:p>
          <a:p>
            <a:r>
              <a:rPr lang="ru-RU" sz="3200" dirty="0" smtClean="0"/>
              <a:t>С длинными усами.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3645024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Жучка будку не доела:</a:t>
            </a:r>
          </a:p>
          <a:p>
            <a:r>
              <a:rPr lang="ru-RU" sz="3200" dirty="0" smtClean="0"/>
              <a:t>Неохота. Надоело…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4722242"/>
            <a:ext cx="6840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Забодал меня котёл,</a:t>
            </a:r>
          </a:p>
          <a:p>
            <a:r>
              <a:rPr lang="ru-RU" sz="3200" dirty="0" smtClean="0"/>
              <a:t>На него я очень зол!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38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272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Замени букву другой, чтобы получилось новое слово.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2060848"/>
            <a:ext cx="1944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Кот</a:t>
            </a:r>
          </a:p>
          <a:p>
            <a:r>
              <a:rPr lang="ru-RU" sz="4400" dirty="0" smtClean="0"/>
              <a:t>Коза</a:t>
            </a:r>
          </a:p>
          <a:p>
            <a:r>
              <a:rPr lang="ru-RU" sz="4400" dirty="0" smtClean="0"/>
              <a:t>Бочка</a:t>
            </a:r>
          </a:p>
          <a:p>
            <a:r>
              <a:rPr lang="ru-RU" sz="4400" dirty="0" smtClean="0"/>
              <a:t>Лапка</a:t>
            </a:r>
          </a:p>
          <a:p>
            <a:r>
              <a:rPr lang="ru-RU" sz="4400" dirty="0" smtClean="0"/>
              <a:t>Палка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072" y="2060848"/>
            <a:ext cx="21602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Кит</a:t>
            </a:r>
          </a:p>
          <a:p>
            <a:r>
              <a:rPr lang="ru-RU" sz="4400" dirty="0" smtClean="0"/>
              <a:t>Роза</a:t>
            </a:r>
          </a:p>
          <a:p>
            <a:r>
              <a:rPr lang="ru-RU" sz="4400" dirty="0" smtClean="0"/>
              <a:t>Точка</a:t>
            </a:r>
          </a:p>
          <a:p>
            <a:r>
              <a:rPr lang="ru-RU" sz="4400" dirty="0" smtClean="0"/>
              <a:t>Шапка</a:t>
            </a:r>
          </a:p>
          <a:p>
            <a:r>
              <a:rPr lang="ru-RU" sz="4400" dirty="0" smtClean="0"/>
              <a:t>Балка</a:t>
            </a:r>
          </a:p>
        </p:txBody>
      </p:sp>
    </p:spTree>
    <p:extLst>
      <p:ext uri="{BB962C8B-B14F-4D97-AF65-F5344CB8AC3E}">
        <p14:creationId xmlns:p14="http://schemas.microsoft.com/office/powerpoint/2010/main" val="414214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764704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Слова – перевёртыши.</a:t>
            </a:r>
            <a:endParaRPr lang="ru-RU" sz="32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946741" y="20608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Топот</a:t>
            </a:r>
          </a:p>
          <a:p>
            <a:r>
              <a:rPr lang="ru-RU" sz="3600" dirty="0" smtClean="0"/>
              <a:t>Шалаш</a:t>
            </a:r>
          </a:p>
          <a:p>
            <a:r>
              <a:rPr lang="ru-RU" sz="3600" dirty="0" smtClean="0"/>
              <a:t>Олесе весело.</a:t>
            </a:r>
          </a:p>
          <a:p>
            <a:r>
              <a:rPr lang="ru-RU" sz="3600" dirty="0" smtClean="0"/>
              <a:t>Тонет енот.</a:t>
            </a:r>
          </a:p>
          <a:p>
            <a:r>
              <a:rPr lang="ru-RU" sz="3600" dirty="0" smtClean="0"/>
              <a:t>Бел хлеб.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9573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836712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Найди спрятавшееся слово.</a:t>
            </a:r>
            <a:endParaRPr lang="ru-RU" sz="32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204864"/>
            <a:ext cx="7128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Волк, удочка, полк, мрак, коса,</a:t>
            </a:r>
          </a:p>
          <a:p>
            <a:endParaRPr lang="ru-RU" sz="3600" dirty="0"/>
          </a:p>
          <a:p>
            <a:r>
              <a:rPr lang="ru-RU" sz="3600" dirty="0" smtClean="0"/>
              <a:t>зубр, укол, столб, уточка, хлев.</a:t>
            </a:r>
            <a:endParaRPr lang="ru-RU" sz="36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71600" y="2780928"/>
            <a:ext cx="8640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411760" y="2780928"/>
            <a:ext cx="12961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278092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436096" y="2780928"/>
            <a:ext cx="7920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660232" y="2780928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971600" y="3959190"/>
            <a:ext cx="7200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54232" y="3959190"/>
            <a:ext cx="64807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347864" y="3959190"/>
            <a:ext cx="9361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148064" y="3959190"/>
            <a:ext cx="10801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758595" y="3944896"/>
            <a:ext cx="91819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3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73829"/>
            <a:ext cx="6120679" cy="564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77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43</TotalTime>
  <Words>182</Words>
  <Application>Microsoft Office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2015-12-10T15:46:29Z</dcterms:created>
  <dcterms:modified xsi:type="dcterms:W3CDTF">2015-12-10T16:29:53Z</dcterms:modified>
</cp:coreProperties>
</file>