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Лисичка со скалочк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04664"/>
            <a:ext cx="4762500" cy="5553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30243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Утром, чуть свет, лисичка вскочила, схватила </a:t>
            </a:r>
            <a:r>
              <a:rPr lang="ru-RU" sz="2400" b="1" dirty="0" err="1" smtClean="0"/>
              <a:t>гусочку</a:t>
            </a:r>
            <a:r>
              <a:rPr lang="ru-RU" sz="2400" b="1" dirty="0" smtClean="0"/>
              <a:t>, съела да и говорит:</a:t>
            </a:r>
            <a:br>
              <a:rPr lang="ru-RU" sz="2400" b="1" dirty="0" smtClean="0"/>
            </a:br>
            <a:r>
              <a:rPr lang="ru-RU" sz="2400" b="1" dirty="0" smtClean="0"/>
              <a:t>- А где же моя </a:t>
            </a:r>
            <a:r>
              <a:rPr lang="ru-RU" sz="2400" b="1" dirty="0" err="1" smtClean="0"/>
              <a:t>гусочка</a:t>
            </a:r>
            <a:r>
              <a:rPr lang="ru-RU" sz="2400" b="1" dirty="0" smtClean="0"/>
              <a:t>? Давайте мне за неё девочку!</a:t>
            </a:r>
            <a:br>
              <a:rPr lang="ru-RU" sz="2400" b="1" dirty="0" smtClean="0"/>
            </a:br>
            <a:r>
              <a:rPr lang="ru-RU" sz="2400" b="1" dirty="0" smtClean="0"/>
              <a:t>А мужику девочку жалко отдавать. Посадил он в мешок большую собаку и отдал лисе:</a:t>
            </a:r>
            <a:br>
              <a:rPr lang="ru-RU" sz="2400" b="1" dirty="0" smtClean="0"/>
            </a:br>
            <a:r>
              <a:rPr lang="ru-RU" sz="2400" b="1" dirty="0" smtClean="0"/>
              <a:t>- Бери, лиса, девочку!</a:t>
            </a:r>
            <a:endParaRPr lang="ru-RU" sz="2400" b="1" dirty="0"/>
          </a:p>
        </p:txBody>
      </p:sp>
      <p:pic>
        <p:nvPicPr>
          <p:cNvPr id="22530" name="Picture 2" descr="Лисичка со скалочк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124744"/>
            <a:ext cx="4762500" cy="4914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33843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Вот лиса взяла мешок, вышла на дорогу и говорит:</a:t>
            </a:r>
            <a:br>
              <a:rPr lang="ru-RU" sz="2800" b="1" dirty="0" smtClean="0"/>
            </a:br>
            <a:r>
              <a:rPr lang="ru-RU" sz="2800" b="1" dirty="0" smtClean="0"/>
              <a:t>- Девочка, пой песни!</a:t>
            </a:r>
            <a:br>
              <a:rPr lang="ru-RU" sz="2800" b="1" dirty="0" smtClean="0"/>
            </a:br>
            <a:r>
              <a:rPr lang="ru-RU" sz="2800" b="1" dirty="0" smtClean="0"/>
              <a:t>А собака в мешке как зарычит!</a:t>
            </a:r>
            <a:br>
              <a:rPr lang="ru-RU" sz="2800" b="1" dirty="0" smtClean="0"/>
            </a:br>
            <a:r>
              <a:rPr lang="ru-RU" sz="2800" b="1" dirty="0" smtClean="0"/>
              <a:t>Лиса испугалась, бросила мешок – да бежать…</a:t>
            </a:r>
            <a:br>
              <a:rPr lang="ru-RU" sz="2800" b="1" dirty="0" smtClean="0"/>
            </a:br>
            <a:r>
              <a:rPr lang="ru-RU" sz="2800" b="1" dirty="0" smtClean="0"/>
              <a:t>Тут собака выскочила из мешка – да за ней!</a:t>
            </a:r>
            <a:endParaRPr lang="ru-RU" sz="2800" b="1" dirty="0"/>
          </a:p>
        </p:txBody>
      </p:sp>
      <p:pic>
        <p:nvPicPr>
          <p:cNvPr id="23554" name="Picture 2" descr="Лисичка со скалочкой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836712"/>
            <a:ext cx="4762500" cy="4591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02359"/>
            <a:ext cx="345638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Лиса от собаки бежала-бежала да под пенёк в нору юркнула. Сидит там и говорит:</a:t>
            </a:r>
            <a:br>
              <a:rPr lang="ru-RU" sz="2000" b="1" dirty="0" smtClean="0"/>
            </a:br>
            <a:r>
              <a:rPr lang="ru-RU" sz="2000" b="1" dirty="0" smtClean="0"/>
              <a:t>- Ушки мои, ушки! Что вы делали?</a:t>
            </a:r>
            <a:br>
              <a:rPr lang="ru-RU" sz="2000" b="1" dirty="0" smtClean="0"/>
            </a:br>
            <a:r>
              <a:rPr lang="ru-RU" sz="2000" b="1" dirty="0" smtClean="0"/>
              <a:t>- Мы всё слушали.</a:t>
            </a:r>
            <a:br>
              <a:rPr lang="ru-RU" sz="2000" b="1" dirty="0" smtClean="0"/>
            </a:br>
            <a:r>
              <a:rPr lang="ru-RU" sz="2000" b="1" dirty="0" smtClean="0"/>
              <a:t>- А вы, ножки, что делали</a:t>
            </a:r>
            <a:r>
              <a:rPr lang="ru-RU" sz="2000" b="1" dirty="0" smtClean="0"/>
              <a:t>?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- Мы всё бежали.</a:t>
            </a:r>
            <a:br>
              <a:rPr lang="ru-RU" sz="2000" b="1" dirty="0" smtClean="0"/>
            </a:br>
            <a:r>
              <a:rPr lang="ru-RU" sz="2000" b="1" dirty="0" smtClean="0"/>
              <a:t>- А вы, глазки?</a:t>
            </a:r>
            <a:br>
              <a:rPr lang="ru-RU" sz="2000" b="1" dirty="0" smtClean="0"/>
            </a:br>
            <a:r>
              <a:rPr lang="ru-RU" sz="2000" b="1" dirty="0" smtClean="0"/>
              <a:t>- Мы всё глядели.</a:t>
            </a:r>
            <a:br>
              <a:rPr lang="ru-RU" sz="2000" b="1" dirty="0" smtClean="0"/>
            </a:br>
            <a:r>
              <a:rPr lang="ru-RU" sz="2000" b="1" dirty="0" smtClean="0"/>
              <a:t>- А ты, хвост?</a:t>
            </a:r>
            <a:br>
              <a:rPr lang="ru-RU" sz="2000" b="1" dirty="0" smtClean="0"/>
            </a:br>
            <a:r>
              <a:rPr lang="ru-RU" sz="2000" b="1" dirty="0" smtClean="0"/>
              <a:t>- А я всё тебе мешал бежать.</a:t>
            </a:r>
            <a:br>
              <a:rPr lang="ru-RU" sz="2000" b="1" dirty="0" smtClean="0"/>
            </a:br>
            <a:r>
              <a:rPr lang="ru-RU" sz="2000" b="1" dirty="0" smtClean="0"/>
              <a:t>- А, ты всё мешал! Ну постой же, я тебе задам! – И высунула хвост из норы. – Ешь его, собака!</a:t>
            </a:r>
            <a:br>
              <a:rPr lang="ru-RU" sz="2000" b="1" dirty="0" smtClean="0"/>
            </a:br>
            <a:r>
              <a:rPr lang="ru-RU" sz="2000" b="1" dirty="0" smtClean="0"/>
              <a:t>Тут собака ухватилась за лисий хвост, вытащила лисицу из норы и давай её трепать!</a:t>
            </a:r>
            <a:endParaRPr lang="ru-RU" sz="2000" b="1" dirty="0"/>
          </a:p>
        </p:txBody>
      </p:sp>
      <p:pic>
        <p:nvPicPr>
          <p:cNvPr id="24578" name="Picture 2" descr="Лисичка со скалочк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692696"/>
            <a:ext cx="4762500" cy="41433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156176" y="5661248"/>
            <a:ext cx="20313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КОНЕЦ</a:t>
            </a:r>
            <a:endParaRPr lang="ru-RU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Лисичка со скалочк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548680"/>
            <a:ext cx="4762500" cy="436245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979712" y="486916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/>
              <a:t>Шла лисичка по дорожке, нашла скалочку. Подняла и пошла дальше.</a:t>
            </a:r>
            <a:endParaRPr lang="ru-RU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861048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Пришла в деревню и стучится в избу:</a:t>
            </a:r>
            <a:br>
              <a:rPr lang="ru-RU" sz="2400" b="1" dirty="0" smtClean="0"/>
            </a:br>
            <a:r>
              <a:rPr lang="ru-RU" sz="2400" b="1" dirty="0" smtClean="0"/>
              <a:t>- Стук-стук-стук!</a:t>
            </a:r>
            <a:br>
              <a:rPr lang="ru-RU" sz="2400" b="1" dirty="0" smtClean="0"/>
            </a:br>
            <a:r>
              <a:rPr lang="ru-RU" sz="2400" b="1" dirty="0" smtClean="0"/>
              <a:t>- Кто там?</a:t>
            </a:r>
            <a:br>
              <a:rPr lang="ru-RU" sz="2400" b="1" dirty="0" smtClean="0"/>
            </a:br>
            <a:r>
              <a:rPr lang="ru-RU" sz="2400" b="1" dirty="0" smtClean="0"/>
              <a:t>- Я, лисичка-сестричка! Пустите переночевать!</a:t>
            </a:r>
            <a:br>
              <a:rPr lang="ru-RU" sz="2400" b="1" dirty="0" smtClean="0"/>
            </a:br>
            <a:r>
              <a:rPr lang="ru-RU" sz="2400" b="1" dirty="0" smtClean="0"/>
              <a:t>- У нас и без тебя тесно.</a:t>
            </a:r>
            <a:br>
              <a:rPr lang="ru-RU" sz="2400" b="1" dirty="0" smtClean="0"/>
            </a:br>
            <a:r>
              <a:rPr lang="ru-RU" sz="2400" b="1" dirty="0" smtClean="0"/>
              <a:t>- Да я не потесню вас: сама лягу на лавочку, хвостик под лавочку, скалочку под печку.</a:t>
            </a:r>
            <a:endParaRPr lang="ru-RU" sz="2400" b="1" dirty="0"/>
          </a:p>
        </p:txBody>
      </p:sp>
      <p:pic>
        <p:nvPicPr>
          <p:cNvPr id="15362" name="Picture 2" descr="Лисичка со скалочк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60648"/>
            <a:ext cx="4762500" cy="3257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Лисичка со скалочк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04664"/>
            <a:ext cx="4762500" cy="60198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476672"/>
            <a:ext cx="32403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Её пустили.</a:t>
            </a:r>
            <a:br>
              <a:rPr lang="ru-RU" sz="2400" b="1" dirty="0" smtClean="0"/>
            </a:br>
            <a:r>
              <a:rPr lang="ru-RU" sz="2400" b="1" dirty="0" smtClean="0"/>
              <a:t>Вот она легла сама на лавочку, хвостик под лавочку, скалочку под печку.</a:t>
            </a:r>
            <a:br>
              <a:rPr lang="ru-RU" sz="2400" b="1" dirty="0" smtClean="0"/>
            </a:br>
            <a:r>
              <a:rPr lang="ru-RU" sz="2400" b="1" dirty="0" smtClean="0"/>
              <a:t>Рано утром лисичка встала, сожгла свою скалочку, а потом и спрашивает:</a:t>
            </a:r>
            <a:br>
              <a:rPr lang="ru-RU" sz="2400" b="1" dirty="0" smtClean="0"/>
            </a:br>
            <a:r>
              <a:rPr lang="ru-RU" sz="2400" b="1" dirty="0" smtClean="0"/>
              <a:t>- Где же моя скалочка? Давайте мне за неё курочку!</a:t>
            </a:r>
            <a:br>
              <a:rPr lang="ru-RU" sz="2400" b="1" dirty="0" smtClean="0"/>
            </a:br>
            <a:r>
              <a:rPr lang="ru-RU" sz="2400" b="1" dirty="0" smtClean="0"/>
              <a:t>Мужик – делать нечего! – отдал ей за скалочку курочку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429309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/>
              <a:t>Взяла лисичка курочку, идёт да поёт:</a:t>
            </a:r>
            <a:br>
              <a:rPr lang="ru-RU" sz="2000" b="1" dirty="0" smtClean="0"/>
            </a:br>
            <a:r>
              <a:rPr lang="ru-RU" sz="2000" b="1" dirty="0" smtClean="0"/>
              <a:t>- Шла лисичка по дорожке,</a:t>
            </a:r>
            <a:br>
              <a:rPr lang="ru-RU" sz="2000" b="1" dirty="0" smtClean="0"/>
            </a:br>
            <a:r>
              <a:rPr lang="ru-RU" sz="2000" b="1" dirty="0" smtClean="0"/>
              <a:t>Нашла скалочку,</a:t>
            </a:r>
            <a:br>
              <a:rPr lang="ru-RU" sz="2000" b="1" dirty="0" smtClean="0"/>
            </a:br>
            <a:r>
              <a:rPr lang="ru-RU" sz="2000" b="1" dirty="0" smtClean="0"/>
              <a:t>За скалочку взяла курочку!</a:t>
            </a:r>
            <a:br>
              <a:rPr lang="ru-RU" sz="2000" b="1" dirty="0" smtClean="0"/>
            </a:br>
            <a:r>
              <a:rPr lang="ru-RU" sz="2000" b="1" dirty="0" smtClean="0"/>
              <a:t>Пришла она в другую деревню:</a:t>
            </a:r>
            <a:br>
              <a:rPr lang="ru-RU" sz="2000" b="1" dirty="0" smtClean="0"/>
            </a:br>
            <a:r>
              <a:rPr lang="ru-RU" sz="2000" b="1" dirty="0" smtClean="0"/>
              <a:t>- Стук-стук-стук!</a:t>
            </a:r>
            <a:br>
              <a:rPr lang="ru-RU" sz="2000" b="1" dirty="0" smtClean="0"/>
            </a:br>
            <a:r>
              <a:rPr lang="ru-RU" sz="2000" b="1" dirty="0" smtClean="0"/>
              <a:t>- Кто там?</a:t>
            </a:r>
            <a:endParaRPr lang="ru-RU" sz="2000" b="1" dirty="0"/>
          </a:p>
        </p:txBody>
      </p:sp>
      <p:pic>
        <p:nvPicPr>
          <p:cNvPr id="17410" name="Picture 2" descr="Лисичка со скалочк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60648"/>
            <a:ext cx="4762500" cy="3676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26064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- Я, лисичка-сестричка! Пустите переночевать!</a:t>
            </a:r>
            <a:br>
              <a:rPr lang="ru-RU" dirty="0" smtClean="0"/>
            </a:br>
            <a:r>
              <a:rPr lang="ru-RU" dirty="0" smtClean="0"/>
              <a:t>- У нас и без тебя тесно.</a:t>
            </a:r>
            <a:br>
              <a:rPr lang="ru-RU" dirty="0" smtClean="0"/>
            </a:br>
            <a:r>
              <a:rPr lang="ru-RU" dirty="0" smtClean="0"/>
              <a:t>- Да я не потесню вас: сама лягу на лавочку, хвостик под лавочку, курочку под печку.</a:t>
            </a:r>
            <a:br>
              <a:rPr lang="ru-RU" dirty="0" smtClean="0"/>
            </a:br>
            <a:r>
              <a:rPr lang="ru-RU" dirty="0" smtClean="0"/>
              <a:t>Её пустили.</a:t>
            </a:r>
            <a:endParaRPr lang="ru-RU" dirty="0"/>
          </a:p>
        </p:txBody>
      </p:sp>
      <p:pic>
        <p:nvPicPr>
          <p:cNvPr id="18434" name="Picture 2" descr="Лисичка со скалочк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60648"/>
            <a:ext cx="4762500" cy="6153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34563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Лисичка легла сама на лавочку, хвостик под лавочку, а курочку под печку.</a:t>
            </a:r>
            <a:br>
              <a:rPr lang="ru-RU" sz="2400" b="1" dirty="0" smtClean="0"/>
            </a:br>
            <a:r>
              <a:rPr lang="ru-RU" sz="2400" b="1" dirty="0" smtClean="0"/>
              <a:t>Рано утром лисичка потихоньку встала, схватила курочку, съела, а после и говорит:</a:t>
            </a:r>
            <a:br>
              <a:rPr lang="ru-RU" sz="2400" b="1" dirty="0" smtClean="0"/>
            </a:br>
            <a:r>
              <a:rPr lang="ru-RU" sz="2400" b="1" dirty="0" smtClean="0"/>
              <a:t>- Где же моя курочка? Давайте мне за неё </a:t>
            </a:r>
            <a:r>
              <a:rPr lang="ru-RU" sz="2400" b="1" dirty="0" err="1" smtClean="0"/>
              <a:t>гусочку</a:t>
            </a:r>
            <a:r>
              <a:rPr lang="ru-RU" sz="2400" b="1" dirty="0" smtClean="0"/>
              <a:t>!</a:t>
            </a:r>
            <a:br>
              <a:rPr lang="ru-RU" sz="2400" b="1" dirty="0" smtClean="0"/>
            </a:br>
            <a:r>
              <a:rPr lang="ru-RU" sz="2400" b="1" dirty="0" smtClean="0"/>
              <a:t>Ничего не поделаешь, пришлось хозяину отдавать ей за курочку </a:t>
            </a:r>
            <a:r>
              <a:rPr lang="ru-RU" sz="2400" b="1" dirty="0" err="1" smtClean="0"/>
              <a:t>гусочку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pic>
        <p:nvPicPr>
          <p:cNvPr id="19458" name="Picture 2" descr="Лисичка со скалочк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04664"/>
            <a:ext cx="4762500" cy="5924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36724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Пришла она под вечер в третью деревню:</a:t>
            </a:r>
            <a:br>
              <a:rPr lang="ru-RU" sz="2400" b="1" dirty="0" smtClean="0"/>
            </a:br>
            <a:r>
              <a:rPr lang="ru-RU" sz="2400" b="1" dirty="0" smtClean="0"/>
              <a:t>- Стук-стук-стук!</a:t>
            </a:r>
            <a:br>
              <a:rPr lang="ru-RU" sz="2400" b="1" dirty="0" smtClean="0"/>
            </a:br>
            <a:r>
              <a:rPr lang="ru-RU" sz="2400" b="1" dirty="0" smtClean="0"/>
              <a:t>- Кто там?</a:t>
            </a:r>
            <a:br>
              <a:rPr lang="ru-RU" sz="2400" b="1" dirty="0" smtClean="0"/>
            </a:br>
            <a:r>
              <a:rPr lang="ru-RU" sz="2400" b="1" dirty="0" smtClean="0"/>
              <a:t>- Я, лисичка-сестричка! Пустите переночевать!</a:t>
            </a:r>
            <a:br>
              <a:rPr lang="ru-RU" sz="2400" b="1" dirty="0" smtClean="0"/>
            </a:br>
            <a:r>
              <a:rPr lang="ru-RU" sz="2400" b="1" dirty="0" smtClean="0"/>
              <a:t>- Да у нас и без тебя тесно.</a:t>
            </a:r>
            <a:br>
              <a:rPr lang="ru-RU" sz="2400" b="1" dirty="0" smtClean="0"/>
            </a:br>
            <a:r>
              <a:rPr lang="ru-RU" sz="2400" b="1" dirty="0" smtClean="0"/>
              <a:t>- А я не потесню вас: сама лягу на лавочку, хвостик под лавочку, </a:t>
            </a:r>
            <a:r>
              <a:rPr lang="ru-RU" sz="2400" b="1" dirty="0" err="1" smtClean="0"/>
              <a:t>гусочку</a:t>
            </a:r>
            <a:r>
              <a:rPr lang="ru-RU" sz="2400" b="1" dirty="0" smtClean="0"/>
              <a:t> под печку.</a:t>
            </a:r>
            <a:endParaRPr lang="ru-RU" sz="2400" b="1" dirty="0"/>
          </a:p>
        </p:txBody>
      </p:sp>
      <p:pic>
        <p:nvPicPr>
          <p:cNvPr id="20482" name="Picture 2" descr="Лисичка со скалочк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92696"/>
            <a:ext cx="4762500" cy="4324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Лисичка со скалочк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04664"/>
            <a:ext cx="4762500" cy="612457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476672"/>
            <a:ext cx="31683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Её пустили.</a:t>
            </a:r>
            <a:br>
              <a:rPr lang="ru-RU" sz="3600" b="1" dirty="0" smtClean="0"/>
            </a:br>
            <a:r>
              <a:rPr lang="ru-RU" sz="3600" b="1" dirty="0" smtClean="0"/>
              <a:t>Вот она легла сама на лавочку, хвостик под лавочку, </a:t>
            </a:r>
            <a:r>
              <a:rPr lang="ru-RU" sz="3600" b="1" dirty="0" err="1" smtClean="0"/>
              <a:t>гусочку</a:t>
            </a:r>
            <a:r>
              <a:rPr lang="ru-RU" sz="3600" b="1" dirty="0" smtClean="0"/>
              <a:t> под печку.</a:t>
            </a:r>
            <a:endParaRPr lang="ru-RU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110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Наталья</cp:lastModifiedBy>
  <cp:revision>8</cp:revision>
  <dcterms:modified xsi:type="dcterms:W3CDTF">2015-10-14T18:58:48Z</dcterms:modified>
</cp:coreProperties>
</file>