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70" r:id="rId4"/>
    <p:sldId id="265" r:id="rId5"/>
    <p:sldId id="266" r:id="rId6"/>
    <p:sldId id="267" r:id="rId7"/>
    <p:sldId id="276" r:id="rId8"/>
    <p:sldId id="280" r:id="rId9"/>
    <p:sldId id="26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2" r:id="rId19"/>
    <p:sldId id="289" r:id="rId20"/>
    <p:sldId id="291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CCFFFF"/>
    <a:srgbClr val="99CCFF"/>
    <a:srgbClr val="CCCCFF"/>
    <a:srgbClr val="9999FF"/>
    <a:srgbClr val="FFFFCC"/>
    <a:srgbClr val="FFCCFF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начало года</c:v>
                </c:pt>
                <c:pt idx="1">
                  <c:v>на 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начало года</c:v>
                </c:pt>
                <c:pt idx="1">
                  <c:v>на 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33.4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начало года</c:v>
                </c:pt>
                <c:pt idx="1">
                  <c:v>на конец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26.6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30112"/>
        <c:axId val="74744192"/>
      </c:barChart>
      <c:catAx>
        <c:axId val="7473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74744192"/>
        <c:crosses val="autoZero"/>
        <c:auto val="1"/>
        <c:lblAlgn val="ctr"/>
        <c:lblOffset val="100"/>
        <c:noMultiLvlLbl val="0"/>
      </c:catAx>
      <c:valAx>
        <c:axId val="747441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730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E8FA-5F38-4847-A8A9-5D9B11081CBA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C73A73A8-0208-4466-ABC5-D07D7ECE393F}">
      <dgm:prSet phldrT="[Текст]"/>
      <dgm:spPr/>
      <dgm:t>
        <a:bodyPr/>
        <a:lstStyle/>
        <a:p>
          <a:r>
            <a:rPr lang="ru-RU" b="1" dirty="0" smtClean="0"/>
            <a:t>Развитие личностных качеств</a:t>
          </a:r>
          <a:endParaRPr lang="ru-RU" b="1" dirty="0"/>
        </a:p>
      </dgm:t>
    </dgm:pt>
    <dgm:pt modelId="{A80AE680-538D-400E-9DD4-17D4EF7FEB07}" type="parTrans" cxnId="{739E474F-8552-4982-86B7-DFE72CFF86F8}">
      <dgm:prSet/>
      <dgm:spPr/>
      <dgm:t>
        <a:bodyPr/>
        <a:lstStyle/>
        <a:p>
          <a:endParaRPr lang="ru-RU"/>
        </a:p>
      </dgm:t>
    </dgm:pt>
    <dgm:pt modelId="{0429CCFF-104C-4180-BE8F-879533D266EC}" type="sibTrans" cxnId="{739E474F-8552-4982-86B7-DFE72CFF86F8}">
      <dgm:prSet/>
      <dgm:spPr/>
      <dgm:t>
        <a:bodyPr/>
        <a:lstStyle/>
        <a:p>
          <a:endParaRPr lang="ru-RU"/>
        </a:p>
      </dgm:t>
    </dgm:pt>
    <dgm:pt modelId="{F0FD6DF0-DDD4-452E-8F02-E06B54FE4780}">
      <dgm:prSet phldrT="[Текст]"/>
      <dgm:spPr/>
      <dgm:t>
        <a:bodyPr/>
        <a:lstStyle/>
        <a:p>
          <a:r>
            <a:rPr lang="ru-RU" b="1" dirty="0" smtClean="0"/>
            <a:t>Развитие интеллектуальных качеств</a:t>
          </a:r>
          <a:endParaRPr lang="ru-RU" b="1" dirty="0"/>
        </a:p>
      </dgm:t>
    </dgm:pt>
    <dgm:pt modelId="{8F5F2E81-955E-4B0C-B114-11129B8B6570}" type="parTrans" cxnId="{8F355925-07B2-4FF1-ADB8-C59CEFECA43A}">
      <dgm:prSet/>
      <dgm:spPr/>
      <dgm:t>
        <a:bodyPr/>
        <a:lstStyle/>
        <a:p>
          <a:endParaRPr lang="ru-RU"/>
        </a:p>
      </dgm:t>
    </dgm:pt>
    <dgm:pt modelId="{1CA5EA93-4BC9-4645-A4D7-8CAB666C748E}" type="sibTrans" cxnId="{8F355925-07B2-4FF1-ADB8-C59CEFECA43A}">
      <dgm:prSet/>
      <dgm:spPr/>
      <dgm:t>
        <a:bodyPr/>
        <a:lstStyle/>
        <a:p>
          <a:endParaRPr lang="ru-RU"/>
        </a:p>
      </dgm:t>
    </dgm:pt>
    <dgm:pt modelId="{C4D352AD-BD64-4EAA-92EF-EFD7FB4C3F4C}">
      <dgm:prSet phldrT="[Текст]"/>
      <dgm:spPr/>
      <dgm:t>
        <a:bodyPr/>
        <a:lstStyle/>
        <a:p>
          <a:r>
            <a:rPr lang="ru-RU" b="1" dirty="0" smtClean="0"/>
            <a:t>Развитие физических качеств</a:t>
          </a:r>
          <a:endParaRPr lang="ru-RU" b="1" dirty="0"/>
        </a:p>
      </dgm:t>
    </dgm:pt>
    <dgm:pt modelId="{29CD604B-9905-4844-863C-AD8DB02562A9}" type="parTrans" cxnId="{63AF87FA-D5CF-49B6-A0F1-FB0447919FC9}">
      <dgm:prSet/>
      <dgm:spPr/>
      <dgm:t>
        <a:bodyPr/>
        <a:lstStyle/>
        <a:p>
          <a:endParaRPr lang="ru-RU"/>
        </a:p>
      </dgm:t>
    </dgm:pt>
    <dgm:pt modelId="{B3D95A82-E56C-43A2-9161-7930B0069488}" type="sibTrans" cxnId="{63AF87FA-D5CF-49B6-A0F1-FB0447919FC9}">
      <dgm:prSet/>
      <dgm:spPr/>
      <dgm:t>
        <a:bodyPr/>
        <a:lstStyle/>
        <a:p>
          <a:endParaRPr lang="ru-RU"/>
        </a:p>
      </dgm:t>
    </dgm:pt>
    <dgm:pt modelId="{030E543E-1316-49B5-BE76-8F934830D3EE}" type="pres">
      <dgm:prSet presAssocID="{DF80E8FA-5F38-4847-A8A9-5D9B11081CBA}" presName="compositeShape" presStyleCnt="0">
        <dgm:presLayoutVars>
          <dgm:chMax val="7"/>
          <dgm:dir/>
          <dgm:resizeHandles val="exact"/>
        </dgm:presLayoutVars>
      </dgm:prSet>
      <dgm:spPr/>
    </dgm:pt>
    <dgm:pt modelId="{53EA9826-8F97-4FB1-A42C-8C59C9CDC3E5}" type="pres">
      <dgm:prSet presAssocID="{DF80E8FA-5F38-4847-A8A9-5D9B11081CBA}" presName="wedge1" presStyleLbl="node1" presStyleIdx="0" presStyleCnt="3"/>
      <dgm:spPr/>
      <dgm:t>
        <a:bodyPr/>
        <a:lstStyle/>
        <a:p>
          <a:endParaRPr lang="ru-RU"/>
        </a:p>
      </dgm:t>
    </dgm:pt>
    <dgm:pt modelId="{19071D53-23A2-4808-A7F9-FFD3C634D1F7}" type="pres">
      <dgm:prSet presAssocID="{DF80E8FA-5F38-4847-A8A9-5D9B11081CBA}" presName="dummy1a" presStyleCnt="0"/>
      <dgm:spPr/>
    </dgm:pt>
    <dgm:pt modelId="{DECC016E-A927-45DA-B73D-96E75FC1373C}" type="pres">
      <dgm:prSet presAssocID="{DF80E8FA-5F38-4847-A8A9-5D9B11081CBA}" presName="dummy1b" presStyleCnt="0"/>
      <dgm:spPr/>
    </dgm:pt>
    <dgm:pt modelId="{EC5C9FB5-3544-422E-A181-8D35E887860F}" type="pres">
      <dgm:prSet presAssocID="{DF80E8FA-5F38-4847-A8A9-5D9B11081C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9E85-623E-44DD-B50A-73D3040A2CB6}" type="pres">
      <dgm:prSet presAssocID="{DF80E8FA-5F38-4847-A8A9-5D9B11081CBA}" presName="wedge2" presStyleLbl="node1" presStyleIdx="1" presStyleCnt="3"/>
      <dgm:spPr/>
      <dgm:t>
        <a:bodyPr/>
        <a:lstStyle/>
        <a:p>
          <a:endParaRPr lang="ru-RU"/>
        </a:p>
      </dgm:t>
    </dgm:pt>
    <dgm:pt modelId="{30BF2774-3B06-45FF-9A76-E35AF06A719D}" type="pres">
      <dgm:prSet presAssocID="{DF80E8FA-5F38-4847-A8A9-5D9B11081CBA}" presName="dummy2a" presStyleCnt="0"/>
      <dgm:spPr/>
    </dgm:pt>
    <dgm:pt modelId="{F0C3DBCF-3173-4A36-B759-301EF9E531E2}" type="pres">
      <dgm:prSet presAssocID="{DF80E8FA-5F38-4847-A8A9-5D9B11081CBA}" presName="dummy2b" presStyleCnt="0"/>
      <dgm:spPr/>
    </dgm:pt>
    <dgm:pt modelId="{13987BF1-5F55-41F4-90C4-2827798E29B8}" type="pres">
      <dgm:prSet presAssocID="{DF80E8FA-5F38-4847-A8A9-5D9B11081C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49C4A-EB50-40EB-BB60-12CD3C68B9ED}" type="pres">
      <dgm:prSet presAssocID="{DF80E8FA-5F38-4847-A8A9-5D9B11081CBA}" presName="wedge3" presStyleLbl="node1" presStyleIdx="2" presStyleCnt="3"/>
      <dgm:spPr/>
      <dgm:t>
        <a:bodyPr/>
        <a:lstStyle/>
        <a:p>
          <a:endParaRPr lang="ru-RU"/>
        </a:p>
      </dgm:t>
    </dgm:pt>
    <dgm:pt modelId="{87BD694C-6CE8-4174-BB42-383CC731A780}" type="pres">
      <dgm:prSet presAssocID="{DF80E8FA-5F38-4847-A8A9-5D9B11081CBA}" presName="dummy3a" presStyleCnt="0"/>
      <dgm:spPr/>
    </dgm:pt>
    <dgm:pt modelId="{8B6B65CE-7CF7-4469-AC56-2DA16CAC1595}" type="pres">
      <dgm:prSet presAssocID="{DF80E8FA-5F38-4847-A8A9-5D9B11081CBA}" presName="dummy3b" presStyleCnt="0"/>
      <dgm:spPr/>
    </dgm:pt>
    <dgm:pt modelId="{3F440488-6F92-4AB4-B55E-E892FC949B9E}" type="pres">
      <dgm:prSet presAssocID="{DF80E8FA-5F38-4847-A8A9-5D9B11081C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F2278-66EC-4785-948A-9C1C19954682}" type="pres">
      <dgm:prSet presAssocID="{0429CCFF-104C-4180-BE8F-879533D266EC}" presName="arrowWedge1" presStyleLbl="fgSibTrans2D1" presStyleIdx="0" presStyleCnt="3"/>
      <dgm:spPr/>
    </dgm:pt>
    <dgm:pt modelId="{D8254DEF-1BCB-4F1E-B08D-1E0AF06CE084}" type="pres">
      <dgm:prSet presAssocID="{1CA5EA93-4BC9-4645-A4D7-8CAB666C748E}" presName="arrowWedge2" presStyleLbl="fgSibTrans2D1" presStyleIdx="1" presStyleCnt="3"/>
      <dgm:spPr/>
    </dgm:pt>
    <dgm:pt modelId="{953C3A05-7405-487E-B60B-5CDC677D1468}" type="pres">
      <dgm:prSet presAssocID="{B3D95A82-E56C-43A2-9161-7930B0069488}" presName="arrowWedge3" presStyleLbl="fgSibTrans2D1" presStyleIdx="2" presStyleCnt="3"/>
      <dgm:spPr/>
    </dgm:pt>
  </dgm:ptLst>
  <dgm:cxnLst>
    <dgm:cxn modelId="{8F355925-07B2-4FF1-ADB8-C59CEFECA43A}" srcId="{DF80E8FA-5F38-4847-A8A9-5D9B11081CBA}" destId="{F0FD6DF0-DDD4-452E-8F02-E06B54FE4780}" srcOrd="1" destOrd="0" parTransId="{8F5F2E81-955E-4B0C-B114-11129B8B6570}" sibTransId="{1CA5EA93-4BC9-4645-A4D7-8CAB666C748E}"/>
    <dgm:cxn modelId="{44C8D62D-09FB-4D75-BA0E-1BFF11142559}" type="presOf" srcId="{C4D352AD-BD64-4EAA-92EF-EFD7FB4C3F4C}" destId="{3F440488-6F92-4AB4-B55E-E892FC949B9E}" srcOrd="1" destOrd="0" presId="urn:microsoft.com/office/officeart/2005/8/layout/cycle8"/>
    <dgm:cxn modelId="{63AF87FA-D5CF-49B6-A0F1-FB0447919FC9}" srcId="{DF80E8FA-5F38-4847-A8A9-5D9B11081CBA}" destId="{C4D352AD-BD64-4EAA-92EF-EFD7FB4C3F4C}" srcOrd="2" destOrd="0" parTransId="{29CD604B-9905-4844-863C-AD8DB02562A9}" sibTransId="{B3D95A82-E56C-43A2-9161-7930B0069488}"/>
    <dgm:cxn modelId="{1CC53724-2A56-4FBB-9BBF-B634573420B6}" type="presOf" srcId="{C73A73A8-0208-4466-ABC5-D07D7ECE393F}" destId="{53EA9826-8F97-4FB1-A42C-8C59C9CDC3E5}" srcOrd="0" destOrd="0" presId="urn:microsoft.com/office/officeart/2005/8/layout/cycle8"/>
    <dgm:cxn modelId="{FBB567DF-347B-4E70-8579-94A2C9F31E97}" type="presOf" srcId="{C4D352AD-BD64-4EAA-92EF-EFD7FB4C3F4C}" destId="{7E449C4A-EB50-40EB-BB60-12CD3C68B9ED}" srcOrd="0" destOrd="0" presId="urn:microsoft.com/office/officeart/2005/8/layout/cycle8"/>
    <dgm:cxn modelId="{FEC40CDC-8023-44A4-BA8C-A5E2A718416D}" type="presOf" srcId="{F0FD6DF0-DDD4-452E-8F02-E06B54FE4780}" destId="{08279E85-623E-44DD-B50A-73D3040A2CB6}" srcOrd="0" destOrd="0" presId="urn:microsoft.com/office/officeart/2005/8/layout/cycle8"/>
    <dgm:cxn modelId="{0D69377B-8135-4C52-947D-03BEA00944B8}" type="presOf" srcId="{C73A73A8-0208-4466-ABC5-D07D7ECE393F}" destId="{EC5C9FB5-3544-422E-A181-8D35E887860F}" srcOrd="1" destOrd="0" presId="urn:microsoft.com/office/officeart/2005/8/layout/cycle8"/>
    <dgm:cxn modelId="{971E65F5-FC66-4122-813E-E797B165AD0C}" type="presOf" srcId="{DF80E8FA-5F38-4847-A8A9-5D9B11081CBA}" destId="{030E543E-1316-49B5-BE76-8F934830D3EE}" srcOrd="0" destOrd="0" presId="urn:microsoft.com/office/officeart/2005/8/layout/cycle8"/>
    <dgm:cxn modelId="{739E474F-8552-4982-86B7-DFE72CFF86F8}" srcId="{DF80E8FA-5F38-4847-A8A9-5D9B11081CBA}" destId="{C73A73A8-0208-4466-ABC5-D07D7ECE393F}" srcOrd="0" destOrd="0" parTransId="{A80AE680-538D-400E-9DD4-17D4EF7FEB07}" sibTransId="{0429CCFF-104C-4180-BE8F-879533D266EC}"/>
    <dgm:cxn modelId="{8EA5CABF-924C-4183-A5B8-2A988E943384}" type="presOf" srcId="{F0FD6DF0-DDD4-452E-8F02-E06B54FE4780}" destId="{13987BF1-5F55-41F4-90C4-2827798E29B8}" srcOrd="1" destOrd="0" presId="urn:microsoft.com/office/officeart/2005/8/layout/cycle8"/>
    <dgm:cxn modelId="{7CD7B8D1-B212-46AC-9556-7DD8F7724E1B}" type="presParOf" srcId="{030E543E-1316-49B5-BE76-8F934830D3EE}" destId="{53EA9826-8F97-4FB1-A42C-8C59C9CDC3E5}" srcOrd="0" destOrd="0" presId="urn:microsoft.com/office/officeart/2005/8/layout/cycle8"/>
    <dgm:cxn modelId="{FCB04EB6-C007-4720-9DE5-9D3C13A7D532}" type="presParOf" srcId="{030E543E-1316-49B5-BE76-8F934830D3EE}" destId="{19071D53-23A2-4808-A7F9-FFD3C634D1F7}" srcOrd="1" destOrd="0" presId="urn:microsoft.com/office/officeart/2005/8/layout/cycle8"/>
    <dgm:cxn modelId="{87BB2377-1B04-4680-A011-250F051923D1}" type="presParOf" srcId="{030E543E-1316-49B5-BE76-8F934830D3EE}" destId="{DECC016E-A927-45DA-B73D-96E75FC1373C}" srcOrd="2" destOrd="0" presId="urn:microsoft.com/office/officeart/2005/8/layout/cycle8"/>
    <dgm:cxn modelId="{D3400DBA-C7B1-4B7E-A963-168BDB9B1BE2}" type="presParOf" srcId="{030E543E-1316-49B5-BE76-8F934830D3EE}" destId="{EC5C9FB5-3544-422E-A181-8D35E887860F}" srcOrd="3" destOrd="0" presId="urn:microsoft.com/office/officeart/2005/8/layout/cycle8"/>
    <dgm:cxn modelId="{3225077C-B694-4AFC-9E69-80D71A06630B}" type="presParOf" srcId="{030E543E-1316-49B5-BE76-8F934830D3EE}" destId="{08279E85-623E-44DD-B50A-73D3040A2CB6}" srcOrd="4" destOrd="0" presId="urn:microsoft.com/office/officeart/2005/8/layout/cycle8"/>
    <dgm:cxn modelId="{9019B1B9-56A4-4F0D-9723-BDB439CF4406}" type="presParOf" srcId="{030E543E-1316-49B5-BE76-8F934830D3EE}" destId="{30BF2774-3B06-45FF-9A76-E35AF06A719D}" srcOrd="5" destOrd="0" presId="urn:microsoft.com/office/officeart/2005/8/layout/cycle8"/>
    <dgm:cxn modelId="{A959A701-CBB4-40CF-811E-5EF509611DFC}" type="presParOf" srcId="{030E543E-1316-49B5-BE76-8F934830D3EE}" destId="{F0C3DBCF-3173-4A36-B759-301EF9E531E2}" srcOrd="6" destOrd="0" presId="urn:microsoft.com/office/officeart/2005/8/layout/cycle8"/>
    <dgm:cxn modelId="{CE3DFB47-4B3C-436A-A4B2-808B3853A5FA}" type="presParOf" srcId="{030E543E-1316-49B5-BE76-8F934830D3EE}" destId="{13987BF1-5F55-41F4-90C4-2827798E29B8}" srcOrd="7" destOrd="0" presId="urn:microsoft.com/office/officeart/2005/8/layout/cycle8"/>
    <dgm:cxn modelId="{20FD4E23-A151-44E1-8D25-6DB2CB7C3A40}" type="presParOf" srcId="{030E543E-1316-49B5-BE76-8F934830D3EE}" destId="{7E449C4A-EB50-40EB-BB60-12CD3C68B9ED}" srcOrd="8" destOrd="0" presId="urn:microsoft.com/office/officeart/2005/8/layout/cycle8"/>
    <dgm:cxn modelId="{BD07B5AE-EF1F-4CFF-AF95-FD852CF651E1}" type="presParOf" srcId="{030E543E-1316-49B5-BE76-8F934830D3EE}" destId="{87BD694C-6CE8-4174-BB42-383CC731A780}" srcOrd="9" destOrd="0" presId="urn:microsoft.com/office/officeart/2005/8/layout/cycle8"/>
    <dgm:cxn modelId="{7B58DB0C-C409-484E-AA89-10589DF7EF53}" type="presParOf" srcId="{030E543E-1316-49B5-BE76-8F934830D3EE}" destId="{8B6B65CE-7CF7-4469-AC56-2DA16CAC1595}" srcOrd="10" destOrd="0" presId="urn:microsoft.com/office/officeart/2005/8/layout/cycle8"/>
    <dgm:cxn modelId="{13AB8ABB-614E-4744-BF6C-3617A60DB8C6}" type="presParOf" srcId="{030E543E-1316-49B5-BE76-8F934830D3EE}" destId="{3F440488-6F92-4AB4-B55E-E892FC949B9E}" srcOrd="11" destOrd="0" presId="urn:microsoft.com/office/officeart/2005/8/layout/cycle8"/>
    <dgm:cxn modelId="{96DC62D4-E351-4428-B663-45A318C91173}" type="presParOf" srcId="{030E543E-1316-49B5-BE76-8F934830D3EE}" destId="{0C7F2278-66EC-4785-948A-9C1C19954682}" srcOrd="12" destOrd="0" presId="urn:microsoft.com/office/officeart/2005/8/layout/cycle8"/>
    <dgm:cxn modelId="{6205A004-3818-4FB4-B070-137FFF34AF48}" type="presParOf" srcId="{030E543E-1316-49B5-BE76-8F934830D3EE}" destId="{D8254DEF-1BCB-4F1E-B08D-1E0AF06CE084}" srcOrd="13" destOrd="0" presId="urn:microsoft.com/office/officeart/2005/8/layout/cycle8"/>
    <dgm:cxn modelId="{CD2184E0-0DE6-4D2A-A52D-223CFF1EFFF7}" type="presParOf" srcId="{030E543E-1316-49B5-BE76-8F934830D3EE}" destId="{953C3A05-7405-487E-B60B-5CDC677D146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43F6F-6602-4EAD-900A-1B6E5396FB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0933E6-599C-4B7D-92F0-E6144425AD94}">
      <dgm:prSet phldrT="[Текст]" custT="1"/>
      <dgm:spPr/>
      <dgm:t>
        <a:bodyPr/>
        <a:lstStyle/>
        <a:p>
          <a:r>
            <a:rPr lang="ru-RU" sz="2000" dirty="0" smtClean="0"/>
            <a:t>Результаты педагогического мониторинга</a:t>
          </a:r>
          <a:endParaRPr lang="ru-RU" sz="2000" dirty="0"/>
        </a:p>
      </dgm:t>
    </dgm:pt>
    <dgm:pt modelId="{3580D0FD-337B-42F2-9E03-D957A8B40695}" type="parTrans" cxnId="{3862C88F-D848-4F0A-ACB2-29F6ACC48581}">
      <dgm:prSet/>
      <dgm:spPr/>
      <dgm:t>
        <a:bodyPr/>
        <a:lstStyle/>
        <a:p>
          <a:endParaRPr lang="ru-RU"/>
        </a:p>
      </dgm:t>
    </dgm:pt>
    <dgm:pt modelId="{926FFEC3-C006-4863-9A13-D7B33AFE9C15}" type="sibTrans" cxnId="{3862C88F-D848-4F0A-ACB2-29F6ACC48581}">
      <dgm:prSet/>
      <dgm:spPr/>
      <dgm:t>
        <a:bodyPr/>
        <a:lstStyle/>
        <a:p>
          <a:endParaRPr lang="ru-RU"/>
        </a:p>
      </dgm:t>
    </dgm:pt>
    <dgm:pt modelId="{55D3566F-86BD-4466-ACC5-44389C48CD51}">
      <dgm:prSet phldrT="[Текст]" custT="1"/>
      <dgm:spPr/>
      <dgm:t>
        <a:bodyPr/>
        <a:lstStyle/>
        <a:p>
          <a:r>
            <a:rPr lang="ru-RU" sz="2000" dirty="0" smtClean="0"/>
            <a:t>Индивидуализация данных</a:t>
          </a:r>
          <a:endParaRPr lang="ru-RU" sz="2000" dirty="0"/>
        </a:p>
      </dgm:t>
    </dgm:pt>
    <dgm:pt modelId="{F96927CA-AA79-4297-BD21-DCB3C4317791}" type="parTrans" cxnId="{06C1C4B7-D175-4A63-9D8E-31942BA129DD}">
      <dgm:prSet/>
      <dgm:spPr/>
      <dgm:t>
        <a:bodyPr/>
        <a:lstStyle/>
        <a:p>
          <a:endParaRPr lang="ru-RU"/>
        </a:p>
      </dgm:t>
    </dgm:pt>
    <dgm:pt modelId="{BD5BA41F-4189-41B4-B5C2-560EC4CDFD9D}" type="sibTrans" cxnId="{06C1C4B7-D175-4A63-9D8E-31942BA129DD}">
      <dgm:prSet/>
      <dgm:spPr/>
      <dgm:t>
        <a:bodyPr/>
        <a:lstStyle/>
        <a:p>
          <a:endParaRPr lang="ru-RU"/>
        </a:p>
      </dgm:t>
    </dgm:pt>
    <dgm:pt modelId="{58489E86-5E37-4B44-BA2F-72EB541E780B}">
      <dgm:prSet phldrT="[Текст]" custT="1"/>
      <dgm:spPr/>
      <dgm:t>
        <a:bodyPr/>
        <a:lstStyle/>
        <a:p>
          <a:r>
            <a:rPr lang="ru-RU" sz="2000" dirty="0" smtClean="0"/>
            <a:t>Индивидуальная карта освоения ООП ДО</a:t>
          </a:r>
        </a:p>
        <a:p>
          <a:r>
            <a:rPr lang="ru-RU" sz="2000" dirty="0" smtClean="0"/>
            <a:t>(охватывает один учебный год)</a:t>
          </a:r>
        </a:p>
        <a:p>
          <a:endParaRPr lang="ru-RU" sz="2000" dirty="0"/>
        </a:p>
      </dgm:t>
    </dgm:pt>
    <dgm:pt modelId="{FBE13C85-2BF8-44D5-97E4-EF7C7187EFDD}" type="parTrans" cxnId="{39467A85-C069-45E6-8D09-F1540D2DF6DB}">
      <dgm:prSet/>
      <dgm:spPr/>
      <dgm:t>
        <a:bodyPr/>
        <a:lstStyle/>
        <a:p>
          <a:endParaRPr lang="ru-RU"/>
        </a:p>
      </dgm:t>
    </dgm:pt>
    <dgm:pt modelId="{0F443759-4415-413E-AEB9-8F4C334D06FC}" type="sibTrans" cxnId="{39467A85-C069-45E6-8D09-F1540D2DF6DB}">
      <dgm:prSet/>
      <dgm:spPr/>
      <dgm:t>
        <a:bodyPr/>
        <a:lstStyle/>
        <a:p>
          <a:endParaRPr lang="ru-RU"/>
        </a:p>
      </dgm:t>
    </dgm:pt>
    <dgm:pt modelId="{6DDD3E8A-BD5C-4346-9C1A-EA5A04FB8106}">
      <dgm:prSet phldrT="[Текст]" custT="1"/>
      <dgm:spPr/>
      <dgm:t>
        <a:bodyPr/>
        <a:lstStyle/>
        <a:p>
          <a:r>
            <a:rPr lang="ru-RU" sz="2000" dirty="0" smtClean="0"/>
            <a:t>Индивидуальная карта развития ребенка</a:t>
          </a:r>
        </a:p>
        <a:p>
          <a:r>
            <a:rPr lang="ru-RU" sz="2000" dirty="0" smtClean="0"/>
            <a:t>(охватывает период пребывания ребенка в ДОО – до пяти лет)</a:t>
          </a:r>
          <a:endParaRPr lang="ru-RU" sz="2000" dirty="0"/>
        </a:p>
      </dgm:t>
    </dgm:pt>
    <dgm:pt modelId="{073DB1C0-C7B0-4ECC-8056-67005B2D22F1}" type="parTrans" cxnId="{56F5A016-3246-4436-8B97-3E2CA342B9C0}">
      <dgm:prSet/>
      <dgm:spPr/>
      <dgm:t>
        <a:bodyPr/>
        <a:lstStyle/>
        <a:p>
          <a:endParaRPr lang="ru-RU"/>
        </a:p>
      </dgm:t>
    </dgm:pt>
    <dgm:pt modelId="{2DBDA9DE-2563-4AF9-A0B7-84444CBA6C34}" type="sibTrans" cxnId="{56F5A016-3246-4436-8B97-3E2CA342B9C0}">
      <dgm:prSet/>
      <dgm:spPr/>
      <dgm:t>
        <a:bodyPr/>
        <a:lstStyle/>
        <a:p>
          <a:endParaRPr lang="ru-RU"/>
        </a:p>
      </dgm:t>
    </dgm:pt>
    <dgm:pt modelId="{CCCF138A-4697-4AAC-AF28-5F46CCBE00B8}">
      <dgm:prSet phldrT="[Текст]" custT="1"/>
      <dgm:spPr/>
      <dgm:t>
        <a:bodyPr/>
        <a:lstStyle/>
        <a:p>
          <a:r>
            <a:rPr lang="ru-RU" sz="2000" dirty="0" smtClean="0"/>
            <a:t>Формализация данных</a:t>
          </a:r>
          <a:endParaRPr lang="ru-RU" sz="2000" dirty="0"/>
        </a:p>
      </dgm:t>
    </dgm:pt>
    <dgm:pt modelId="{ACE7F438-9023-4A22-924C-197482D13EB7}" type="parTrans" cxnId="{7A5304A1-617B-4D35-803D-864AAE22F50B}">
      <dgm:prSet/>
      <dgm:spPr/>
      <dgm:t>
        <a:bodyPr/>
        <a:lstStyle/>
        <a:p>
          <a:endParaRPr lang="ru-RU"/>
        </a:p>
      </dgm:t>
    </dgm:pt>
    <dgm:pt modelId="{C0F45427-C729-4A27-82C7-72F83BE8F391}" type="sibTrans" cxnId="{7A5304A1-617B-4D35-803D-864AAE22F50B}">
      <dgm:prSet/>
      <dgm:spPr/>
      <dgm:t>
        <a:bodyPr/>
        <a:lstStyle/>
        <a:p>
          <a:endParaRPr lang="ru-RU"/>
        </a:p>
      </dgm:t>
    </dgm:pt>
    <dgm:pt modelId="{E599001B-DF7B-47D7-9408-495C51C04162}">
      <dgm:prSet phldrT="[Текст]" custT="1"/>
      <dgm:spPr/>
      <dgm:t>
        <a:bodyPr/>
        <a:lstStyle/>
        <a:p>
          <a:r>
            <a:rPr lang="ru-RU" sz="2000" dirty="0" smtClean="0"/>
            <a:t>Сводная карта освоения ООП ДО</a:t>
          </a:r>
        </a:p>
        <a:p>
          <a:r>
            <a:rPr lang="ru-RU" sz="2000" dirty="0" smtClean="0"/>
            <a:t>в  ДОО</a:t>
          </a:r>
        </a:p>
      </dgm:t>
    </dgm:pt>
    <dgm:pt modelId="{D598865C-92EC-4303-8FCF-2D41AD04E43D}" type="parTrans" cxnId="{50FE75DA-9C9E-48CC-9A2F-ADBCFC107A0A}">
      <dgm:prSet/>
      <dgm:spPr/>
      <dgm:t>
        <a:bodyPr/>
        <a:lstStyle/>
        <a:p>
          <a:endParaRPr lang="ru-RU"/>
        </a:p>
      </dgm:t>
    </dgm:pt>
    <dgm:pt modelId="{556B9FE0-A217-45B8-9BD8-C53AE6F67C51}" type="sibTrans" cxnId="{50FE75DA-9C9E-48CC-9A2F-ADBCFC107A0A}">
      <dgm:prSet/>
      <dgm:spPr/>
      <dgm:t>
        <a:bodyPr/>
        <a:lstStyle/>
        <a:p>
          <a:endParaRPr lang="ru-RU"/>
        </a:p>
      </dgm:t>
    </dgm:pt>
    <dgm:pt modelId="{408FCDD6-F797-4D91-905F-05C8BDEDA349}">
      <dgm:prSet custT="1"/>
      <dgm:spPr/>
      <dgm:t>
        <a:bodyPr/>
        <a:lstStyle/>
        <a:p>
          <a:r>
            <a:rPr lang="ru-RU" sz="2000" dirty="0" smtClean="0"/>
            <a:t>Карта освоения ООП ДО воспитанниками группы</a:t>
          </a:r>
          <a:endParaRPr lang="ru-RU" sz="2000" dirty="0"/>
        </a:p>
      </dgm:t>
    </dgm:pt>
    <dgm:pt modelId="{653F7DC1-8747-4330-AC9A-10DD90D679CB}" type="parTrans" cxnId="{EC8A97E6-E1D6-40BA-9B6F-D6B00619038A}">
      <dgm:prSet/>
      <dgm:spPr/>
      <dgm:t>
        <a:bodyPr/>
        <a:lstStyle/>
        <a:p>
          <a:endParaRPr lang="ru-RU"/>
        </a:p>
      </dgm:t>
    </dgm:pt>
    <dgm:pt modelId="{A7ACD18F-C7F6-4BAB-8CB4-56C978C0C695}" type="sibTrans" cxnId="{EC8A97E6-E1D6-40BA-9B6F-D6B00619038A}">
      <dgm:prSet/>
      <dgm:spPr/>
      <dgm:t>
        <a:bodyPr/>
        <a:lstStyle/>
        <a:p>
          <a:endParaRPr lang="ru-RU"/>
        </a:p>
      </dgm:t>
    </dgm:pt>
    <dgm:pt modelId="{07DDBADD-64E9-4514-8BBB-82BBABC1797F}" type="pres">
      <dgm:prSet presAssocID="{44043F6F-6602-4EAD-900A-1B6E5396FB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3110CB-8CE1-4A7E-9EB9-3A7D1F7E5DA2}" type="pres">
      <dgm:prSet presAssocID="{450933E6-599C-4B7D-92F0-E6144425AD94}" presName="hierRoot1" presStyleCnt="0"/>
      <dgm:spPr/>
    </dgm:pt>
    <dgm:pt modelId="{852D5DFE-D948-4309-BA3E-E83C84C64F4C}" type="pres">
      <dgm:prSet presAssocID="{450933E6-599C-4B7D-92F0-E6144425AD94}" presName="composite" presStyleCnt="0"/>
      <dgm:spPr/>
    </dgm:pt>
    <dgm:pt modelId="{DA7FB28D-9E4D-4EF6-858F-3F9A55B3A3C1}" type="pres">
      <dgm:prSet presAssocID="{450933E6-599C-4B7D-92F0-E6144425AD94}" presName="background" presStyleLbl="node0" presStyleIdx="0" presStyleCnt="1"/>
      <dgm:spPr/>
    </dgm:pt>
    <dgm:pt modelId="{7E28C446-E324-42A6-B051-77D2DA8D9A2B}" type="pres">
      <dgm:prSet presAssocID="{450933E6-599C-4B7D-92F0-E6144425AD94}" presName="text" presStyleLbl="fgAcc0" presStyleIdx="0" presStyleCnt="1" custScaleX="391012" custScaleY="57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E1C4E-5BA3-4FE6-B6F8-0B3114A17604}" type="pres">
      <dgm:prSet presAssocID="{450933E6-599C-4B7D-92F0-E6144425AD94}" presName="hierChild2" presStyleCnt="0"/>
      <dgm:spPr/>
    </dgm:pt>
    <dgm:pt modelId="{C49FE023-2D2D-4C26-84B7-DEC661D16AB2}" type="pres">
      <dgm:prSet presAssocID="{F96927CA-AA79-4297-BD21-DCB3C431779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CA67890-A7DC-46C9-A701-4D3245A2BB9D}" type="pres">
      <dgm:prSet presAssocID="{55D3566F-86BD-4466-ACC5-44389C48CD51}" presName="hierRoot2" presStyleCnt="0"/>
      <dgm:spPr/>
    </dgm:pt>
    <dgm:pt modelId="{406CB909-0F1E-48D4-8736-BBF0C4D6C5B6}" type="pres">
      <dgm:prSet presAssocID="{55D3566F-86BD-4466-ACC5-44389C48CD51}" presName="composite2" presStyleCnt="0"/>
      <dgm:spPr/>
    </dgm:pt>
    <dgm:pt modelId="{F8F8897A-4154-42FE-975A-6E83BD52A3C3}" type="pres">
      <dgm:prSet presAssocID="{55D3566F-86BD-4466-ACC5-44389C48CD51}" presName="background2" presStyleLbl="node2" presStyleIdx="0" presStyleCnt="2"/>
      <dgm:spPr/>
    </dgm:pt>
    <dgm:pt modelId="{EDA545A8-0241-4542-887A-57CFA4CFD26F}" type="pres">
      <dgm:prSet presAssocID="{55D3566F-86BD-4466-ACC5-44389C48CD51}" presName="text2" presStyleLbl="fgAcc2" presStyleIdx="0" presStyleCnt="2" custScaleX="270251" custScaleY="59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8355C6-4B56-45D0-B7DE-3DC1634C3DAF}" type="pres">
      <dgm:prSet presAssocID="{55D3566F-86BD-4466-ACC5-44389C48CD51}" presName="hierChild3" presStyleCnt="0"/>
      <dgm:spPr/>
    </dgm:pt>
    <dgm:pt modelId="{9B2398B1-2C67-4ACF-97A8-59BBD75B9100}" type="pres">
      <dgm:prSet presAssocID="{FBE13C85-2BF8-44D5-97E4-EF7C7187EFDD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6139C1E-FE5D-4087-A656-A41AFC4DBE9A}" type="pres">
      <dgm:prSet presAssocID="{58489E86-5E37-4B44-BA2F-72EB541E780B}" presName="hierRoot3" presStyleCnt="0"/>
      <dgm:spPr/>
    </dgm:pt>
    <dgm:pt modelId="{7655111A-6DAA-47A0-8E7B-00A7E87B00F5}" type="pres">
      <dgm:prSet presAssocID="{58489E86-5E37-4B44-BA2F-72EB541E780B}" presName="composite3" presStyleCnt="0"/>
      <dgm:spPr/>
    </dgm:pt>
    <dgm:pt modelId="{9A6CF58C-BB09-4939-9E5F-1D50CE511F5B}" type="pres">
      <dgm:prSet presAssocID="{58489E86-5E37-4B44-BA2F-72EB541E780B}" presName="background3" presStyleLbl="node3" presStyleIdx="0" presStyleCnt="4"/>
      <dgm:spPr/>
    </dgm:pt>
    <dgm:pt modelId="{44ACADC4-481A-4EA2-89A1-AFDFE8CF9203}" type="pres">
      <dgm:prSet presAssocID="{58489E86-5E37-4B44-BA2F-72EB541E780B}" presName="text3" presStyleLbl="fgAcc3" presStyleIdx="0" presStyleCnt="4" custScaleX="112472" custScaleY="228805" custLinFactNeighborX="-15334" custLinFactNeighborY="2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4DF849-13FA-4AF4-81D3-E9C265E40540}" type="pres">
      <dgm:prSet presAssocID="{58489E86-5E37-4B44-BA2F-72EB541E780B}" presName="hierChild4" presStyleCnt="0"/>
      <dgm:spPr/>
    </dgm:pt>
    <dgm:pt modelId="{E01502D1-8EED-4255-A022-AF22D1A69928}" type="pres">
      <dgm:prSet presAssocID="{073DB1C0-C7B0-4ECC-8056-67005B2D22F1}" presName="Name17" presStyleLbl="parChTrans1D3" presStyleIdx="1" presStyleCnt="4"/>
      <dgm:spPr/>
      <dgm:t>
        <a:bodyPr/>
        <a:lstStyle/>
        <a:p>
          <a:endParaRPr lang="ru-RU"/>
        </a:p>
      </dgm:t>
    </dgm:pt>
    <dgm:pt modelId="{19C53769-AB63-45AF-AC8E-3F9D43EC3EFE}" type="pres">
      <dgm:prSet presAssocID="{6DDD3E8A-BD5C-4346-9C1A-EA5A04FB8106}" presName="hierRoot3" presStyleCnt="0"/>
      <dgm:spPr/>
    </dgm:pt>
    <dgm:pt modelId="{7008F378-6886-4FB6-BC40-180F4EE4229E}" type="pres">
      <dgm:prSet presAssocID="{6DDD3E8A-BD5C-4346-9C1A-EA5A04FB8106}" presName="composite3" presStyleCnt="0"/>
      <dgm:spPr/>
    </dgm:pt>
    <dgm:pt modelId="{278BBE53-44DD-4B15-93C2-E85EE7011096}" type="pres">
      <dgm:prSet presAssocID="{6DDD3E8A-BD5C-4346-9C1A-EA5A04FB8106}" presName="background3" presStyleLbl="node3" presStyleIdx="1" presStyleCnt="4"/>
      <dgm:spPr/>
    </dgm:pt>
    <dgm:pt modelId="{6C84CA14-A5D5-49A7-88FC-4C9978729B0A}" type="pres">
      <dgm:prSet presAssocID="{6DDD3E8A-BD5C-4346-9C1A-EA5A04FB8106}" presName="text3" presStyleLbl="fgAcc3" presStyleIdx="1" presStyleCnt="4" custScaleX="132189" custScaleY="253048" custLinFactNeighborX="264" custLinFactNeighborY="-7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470DA-B6E2-414E-AE38-61F51627A3AD}" type="pres">
      <dgm:prSet presAssocID="{6DDD3E8A-BD5C-4346-9C1A-EA5A04FB8106}" presName="hierChild4" presStyleCnt="0"/>
      <dgm:spPr/>
    </dgm:pt>
    <dgm:pt modelId="{F23799EA-6ECB-46C5-8925-C969EFCAD8D7}" type="pres">
      <dgm:prSet presAssocID="{ACE7F438-9023-4A22-924C-197482D13EB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D847812-0805-4E55-886A-2837CCC1C295}" type="pres">
      <dgm:prSet presAssocID="{CCCF138A-4697-4AAC-AF28-5F46CCBE00B8}" presName="hierRoot2" presStyleCnt="0"/>
      <dgm:spPr/>
    </dgm:pt>
    <dgm:pt modelId="{6676B12F-516C-4D60-8DBD-63BEC3931418}" type="pres">
      <dgm:prSet presAssocID="{CCCF138A-4697-4AAC-AF28-5F46CCBE00B8}" presName="composite2" presStyleCnt="0"/>
      <dgm:spPr/>
    </dgm:pt>
    <dgm:pt modelId="{B3C49D66-0F85-4ED9-AF7D-4A7F080E08DC}" type="pres">
      <dgm:prSet presAssocID="{CCCF138A-4697-4AAC-AF28-5F46CCBE00B8}" presName="background2" presStyleLbl="node2" presStyleIdx="1" presStyleCnt="2"/>
      <dgm:spPr/>
    </dgm:pt>
    <dgm:pt modelId="{B93209FA-E579-40EC-87D9-E4688F121DB8}" type="pres">
      <dgm:prSet presAssocID="{CCCF138A-4697-4AAC-AF28-5F46CCBE00B8}" presName="text2" presStyleLbl="fgAcc2" presStyleIdx="1" presStyleCnt="2" custScaleX="168538" custScaleY="546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42E9E-4B4C-4E59-8816-AB9D10C254E2}" type="pres">
      <dgm:prSet presAssocID="{CCCF138A-4697-4AAC-AF28-5F46CCBE00B8}" presName="hierChild3" presStyleCnt="0"/>
      <dgm:spPr/>
    </dgm:pt>
    <dgm:pt modelId="{E76DCF9E-0F33-46CA-945F-E8411F59E09F}" type="pres">
      <dgm:prSet presAssocID="{653F7DC1-8747-4330-AC9A-10DD90D679C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B8F7197-FE6A-4665-8B11-0C97617B39AB}" type="pres">
      <dgm:prSet presAssocID="{408FCDD6-F797-4D91-905F-05C8BDEDA349}" presName="hierRoot3" presStyleCnt="0"/>
      <dgm:spPr/>
    </dgm:pt>
    <dgm:pt modelId="{ED9D827D-48F5-4874-B00D-58E122B19A31}" type="pres">
      <dgm:prSet presAssocID="{408FCDD6-F797-4D91-905F-05C8BDEDA349}" presName="composite3" presStyleCnt="0"/>
      <dgm:spPr/>
    </dgm:pt>
    <dgm:pt modelId="{CF264959-53BC-454B-A064-12549C759C0E}" type="pres">
      <dgm:prSet presAssocID="{408FCDD6-F797-4D91-905F-05C8BDEDA349}" presName="background3" presStyleLbl="node3" presStyleIdx="2" presStyleCnt="4"/>
      <dgm:spPr/>
    </dgm:pt>
    <dgm:pt modelId="{8CB6D339-8C71-411E-A1C7-C872C84E576F}" type="pres">
      <dgm:prSet presAssocID="{408FCDD6-F797-4D91-905F-05C8BDEDA349}" presName="text3" presStyleLbl="fgAcc3" presStyleIdx="2" presStyleCnt="4" custScaleX="79718" custScaleY="2361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6494D8-4AEF-46A6-B94F-D2755C84A09B}" type="pres">
      <dgm:prSet presAssocID="{408FCDD6-F797-4D91-905F-05C8BDEDA349}" presName="hierChild4" presStyleCnt="0"/>
      <dgm:spPr/>
    </dgm:pt>
    <dgm:pt modelId="{33073EB8-6509-4A19-A7AF-BA9D53BB230F}" type="pres">
      <dgm:prSet presAssocID="{D598865C-92EC-4303-8FCF-2D41AD04E43D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C5D3640-BF26-4473-B2AC-9D31D3E902D5}" type="pres">
      <dgm:prSet presAssocID="{E599001B-DF7B-47D7-9408-495C51C04162}" presName="hierRoot3" presStyleCnt="0"/>
      <dgm:spPr/>
    </dgm:pt>
    <dgm:pt modelId="{BBD7928B-AF62-4ECA-9B94-45C76A33A78A}" type="pres">
      <dgm:prSet presAssocID="{E599001B-DF7B-47D7-9408-495C51C04162}" presName="composite3" presStyleCnt="0"/>
      <dgm:spPr/>
    </dgm:pt>
    <dgm:pt modelId="{6125C74F-E5D9-4DFC-860A-CA93BBD7BBB5}" type="pres">
      <dgm:prSet presAssocID="{E599001B-DF7B-47D7-9408-495C51C04162}" presName="background3" presStyleLbl="node3" presStyleIdx="3" presStyleCnt="4"/>
      <dgm:spPr/>
    </dgm:pt>
    <dgm:pt modelId="{38862F10-0877-481D-8A32-FEA30D0C98EA}" type="pres">
      <dgm:prSet presAssocID="{E599001B-DF7B-47D7-9408-495C51C04162}" presName="text3" presStyleLbl="fgAcc3" presStyleIdx="3" presStyleCnt="4" custScaleX="83553" custScaleY="236528" custLinFactNeighborX="1918" custLinFactNeighborY="-1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7EF4FF-381B-4590-8FC4-927CC6F36F79}" type="pres">
      <dgm:prSet presAssocID="{E599001B-DF7B-47D7-9408-495C51C04162}" presName="hierChild4" presStyleCnt="0"/>
      <dgm:spPr/>
    </dgm:pt>
  </dgm:ptLst>
  <dgm:cxnLst>
    <dgm:cxn modelId="{EC8A97E6-E1D6-40BA-9B6F-D6B00619038A}" srcId="{CCCF138A-4697-4AAC-AF28-5F46CCBE00B8}" destId="{408FCDD6-F797-4D91-905F-05C8BDEDA349}" srcOrd="0" destOrd="0" parTransId="{653F7DC1-8747-4330-AC9A-10DD90D679CB}" sibTransId="{A7ACD18F-C7F6-4BAB-8CB4-56C978C0C695}"/>
    <dgm:cxn modelId="{56F5A016-3246-4436-8B97-3E2CA342B9C0}" srcId="{55D3566F-86BD-4466-ACC5-44389C48CD51}" destId="{6DDD3E8A-BD5C-4346-9C1A-EA5A04FB8106}" srcOrd="1" destOrd="0" parTransId="{073DB1C0-C7B0-4ECC-8056-67005B2D22F1}" sibTransId="{2DBDA9DE-2563-4AF9-A0B7-84444CBA6C34}"/>
    <dgm:cxn modelId="{724D81BE-FF73-4F10-B46E-E421BF0AB2B2}" type="presOf" srcId="{E599001B-DF7B-47D7-9408-495C51C04162}" destId="{38862F10-0877-481D-8A32-FEA30D0C98EA}" srcOrd="0" destOrd="0" presId="urn:microsoft.com/office/officeart/2005/8/layout/hierarchy1"/>
    <dgm:cxn modelId="{FC6A28DA-6321-4A47-9752-88BAF212F10A}" type="presOf" srcId="{6DDD3E8A-BD5C-4346-9C1A-EA5A04FB8106}" destId="{6C84CA14-A5D5-49A7-88FC-4C9978729B0A}" srcOrd="0" destOrd="0" presId="urn:microsoft.com/office/officeart/2005/8/layout/hierarchy1"/>
    <dgm:cxn modelId="{C14ACE30-E6CD-40C0-8541-92E09A26534F}" type="presOf" srcId="{FBE13C85-2BF8-44D5-97E4-EF7C7187EFDD}" destId="{9B2398B1-2C67-4ACF-97A8-59BBD75B9100}" srcOrd="0" destOrd="0" presId="urn:microsoft.com/office/officeart/2005/8/layout/hierarchy1"/>
    <dgm:cxn modelId="{E29EC09E-C287-4890-A325-0CD78A759097}" type="presOf" srcId="{653F7DC1-8747-4330-AC9A-10DD90D679CB}" destId="{E76DCF9E-0F33-46CA-945F-E8411F59E09F}" srcOrd="0" destOrd="0" presId="urn:microsoft.com/office/officeart/2005/8/layout/hierarchy1"/>
    <dgm:cxn modelId="{B396D10C-451E-49E2-A644-9D7BE225A62C}" type="presOf" srcId="{44043F6F-6602-4EAD-900A-1B6E5396FBC5}" destId="{07DDBADD-64E9-4514-8BBB-82BBABC1797F}" srcOrd="0" destOrd="0" presId="urn:microsoft.com/office/officeart/2005/8/layout/hierarchy1"/>
    <dgm:cxn modelId="{06C1C4B7-D175-4A63-9D8E-31942BA129DD}" srcId="{450933E6-599C-4B7D-92F0-E6144425AD94}" destId="{55D3566F-86BD-4466-ACC5-44389C48CD51}" srcOrd="0" destOrd="0" parTransId="{F96927CA-AA79-4297-BD21-DCB3C4317791}" sibTransId="{BD5BA41F-4189-41B4-B5C2-560EC4CDFD9D}"/>
    <dgm:cxn modelId="{311DFB0F-1083-4B0F-ADBC-D8125F1E10BB}" type="presOf" srcId="{58489E86-5E37-4B44-BA2F-72EB541E780B}" destId="{44ACADC4-481A-4EA2-89A1-AFDFE8CF9203}" srcOrd="0" destOrd="0" presId="urn:microsoft.com/office/officeart/2005/8/layout/hierarchy1"/>
    <dgm:cxn modelId="{50FE75DA-9C9E-48CC-9A2F-ADBCFC107A0A}" srcId="{CCCF138A-4697-4AAC-AF28-5F46CCBE00B8}" destId="{E599001B-DF7B-47D7-9408-495C51C04162}" srcOrd="1" destOrd="0" parTransId="{D598865C-92EC-4303-8FCF-2D41AD04E43D}" sibTransId="{556B9FE0-A217-45B8-9BD8-C53AE6F67C51}"/>
    <dgm:cxn modelId="{CC6C1C18-3428-471E-873C-1C75C2C4BF77}" type="presOf" srcId="{073DB1C0-C7B0-4ECC-8056-67005B2D22F1}" destId="{E01502D1-8EED-4255-A022-AF22D1A69928}" srcOrd="0" destOrd="0" presId="urn:microsoft.com/office/officeart/2005/8/layout/hierarchy1"/>
    <dgm:cxn modelId="{7B7FAFE9-BAB3-49C1-9CA3-95E08D29D8DA}" type="presOf" srcId="{450933E6-599C-4B7D-92F0-E6144425AD94}" destId="{7E28C446-E324-42A6-B051-77D2DA8D9A2B}" srcOrd="0" destOrd="0" presId="urn:microsoft.com/office/officeart/2005/8/layout/hierarchy1"/>
    <dgm:cxn modelId="{B352FA28-C4D5-468F-AB94-DF2A0421B7E9}" type="presOf" srcId="{F96927CA-AA79-4297-BD21-DCB3C4317791}" destId="{C49FE023-2D2D-4C26-84B7-DEC661D16AB2}" srcOrd="0" destOrd="0" presId="urn:microsoft.com/office/officeart/2005/8/layout/hierarchy1"/>
    <dgm:cxn modelId="{7A5304A1-617B-4D35-803D-864AAE22F50B}" srcId="{450933E6-599C-4B7D-92F0-E6144425AD94}" destId="{CCCF138A-4697-4AAC-AF28-5F46CCBE00B8}" srcOrd="1" destOrd="0" parTransId="{ACE7F438-9023-4A22-924C-197482D13EB7}" sibTransId="{C0F45427-C729-4A27-82C7-72F83BE8F391}"/>
    <dgm:cxn modelId="{DCB96465-010E-46AE-8DFF-73AC83DCDCA2}" type="presOf" srcId="{55D3566F-86BD-4466-ACC5-44389C48CD51}" destId="{EDA545A8-0241-4542-887A-57CFA4CFD26F}" srcOrd="0" destOrd="0" presId="urn:microsoft.com/office/officeart/2005/8/layout/hierarchy1"/>
    <dgm:cxn modelId="{781EDD8E-55A1-435E-9F1E-49AE8B483AB5}" type="presOf" srcId="{408FCDD6-F797-4D91-905F-05C8BDEDA349}" destId="{8CB6D339-8C71-411E-A1C7-C872C84E576F}" srcOrd="0" destOrd="0" presId="urn:microsoft.com/office/officeart/2005/8/layout/hierarchy1"/>
    <dgm:cxn modelId="{39467A85-C069-45E6-8D09-F1540D2DF6DB}" srcId="{55D3566F-86BD-4466-ACC5-44389C48CD51}" destId="{58489E86-5E37-4B44-BA2F-72EB541E780B}" srcOrd="0" destOrd="0" parTransId="{FBE13C85-2BF8-44D5-97E4-EF7C7187EFDD}" sibTransId="{0F443759-4415-413E-AEB9-8F4C334D06FC}"/>
    <dgm:cxn modelId="{3862C88F-D848-4F0A-ACB2-29F6ACC48581}" srcId="{44043F6F-6602-4EAD-900A-1B6E5396FBC5}" destId="{450933E6-599C-4B7D-92F0-E6144425AD94}" srcOrd="0" destOrd="0" parTransId="{3580D0FD-337B-42F2-9E03-D957A8B40695}" sibTransId="{926FFEC3-C006-4863-9A13-D7B33AFE9C15}"/>
    <dgm:cxn modelId="{936CBACF-00CF-4833-968E-83D3498691E3}" type="presOf" srcId="{ACE7F438-9023-4A22-924C-197482D13EB7}" destId="{F23799EA-6ECB-46C5-8925-C969EFCAD8D7}" srcOrd="0" destOrd="0" presId="urn:microsoft.com/office/officeart/2005/8/layout/hierarchy1"/>
    <dgm:cxn modelId="{54DBC8E7-CA6F-4C21-96AE-429442B4DF2B}" type="presOf" srcId="{D598865C-92EC-4303-8FCF-2D41AD04E43D}" destId="{33073EB8-6509-4A19-A7AF-BA9D53BB230F}" srcOrd="0" destOrd="0" presId="urn:microsoft.com/office/officeart/2005/8/layout/hierarchy1"/>
    <dgm:cxn modelId="{3CFC31B2-7166-41D0-AD32-6C73039F9E53}" type="presOf" srcId="{CCCF138A-4697-4AAC-AF28-5F46CCBE00B8}" destId="{B93209FA-E579-40EC-87D9-E4688F121DB8}" srcOrd="0" destOrd="0" presId="urn:microsoft.com/office/officeart/2005/8/layout/hierarchy1"/>
    <dgm:cxn modelId="{29BC7232-5F32-4A90-AD13-04C45ACA138D}" type="presParOf" srcId="{07DDBADD-64E9-4514-8BBB-82BBABC1797F}" destId="{113110CB-8CE1-4A7E-9EB9-3A7D1F7E5DA2}" srcOrd="0" destOrd="0" presId="urn:microsoft.com/office/officeart/2005/8/layout/hierarchy1"/>
    <dgm:cxn modelId="{1C7359B2-9677-4268-A9D4-A58D0F1FEE11}" type="presParOf" srcId="{113110CB-8CE1-4A7E-9EB9-3A7D1F7E5DA2}" destId="{852D5DFE-D948-4309-BA3E-E83C84C64F4C}" srcOrd="0" destOrd="0" presId="urn:microsoft.com/office/officeart/2005/8/layout/hierarchy1"/>
    <dgm:cxn modelId="{11079CBE-20CF-4360-BA80-A805A70892FB}" type="presParOf" srcId="{852D5DFE-D948-4309-BA3E-E83C84C64F4C}" destId="{DA7FB28D-9E4D-4EF6-858F-3F9A55B3A3C1}" srcOrd="0" destOrd="0" presId="urn:microsoft.com/office/officeart/2005/8/layout/hierarchy1"/>
    <dgm:cxn modelId="{060506B5-C4F3-41ED-976F-8BB0527C98FE}" type="presParOf" srcId="{852D5DFE-D948-4309-BA3E-E83C84C64F4C}" destId="{7E28C446-E324-42A6-B051-77D2DA8D9A2B}" srcOrd="1" destOrd="0" presId="urn:microsoft.com/office/officeart/2005/8/layout/hierarchy1"/>
    <dgm:cxn modelId="{4D16E84E-812A-45C0-B023-00DEEE07BF39}" type="presParOf" srcId="{113110CB-8CE1-4A7E-9EB9-3A7D1F7E5DA2}" destId="{D03E1C4E-5BA3-4FE6-B6F8-0B3114A17604}" srcOrd="1" destOrd="0" presId="urn:microsoft.com/office/officeart/2005/8/layout/hierarchy1"/>
    <dgm:cxn modelId="{AC49E429-6B08-4E0B-9252-C1CACF40E2C5}" type="presParOf" srcId="{D03E1C4E-5BA3-4FE6-B6F8-0B3114A17604}" destId="{C49FE023-2D2D-4C26-84B7-DEC661D16AB2}" srcOrd="0" destOrd="0" presId="urn:microsoft.com/office/officeart/2005/8/layout/hierarchy1"/>
    <dgm:cxn modelId="{E0B36344-B002-4525-9DE3-5526DCC5D24A}" type="presParOf" srcId="{D03E1C4E-5BA3-4FE6-B6F8-0B3114A17604}" destId="{9CA67890-A7DC-46C9-A701-4D3245A2BB9D}" srcOrd="1" destOrd="0" presId="urn:microsoft.com/office/officeart/2005/8/layout/hierarchy1"/>
    <dgm:cxn modelId="{D5C8D12F-BBE7-4541-B1A6-D4766EED5BF1}" type="presParOf" srcId="{9CA67890-A7DC-46C9-A701-4D3245A2BB9D}" destId="{406CB909-0F1E-48D4-8736-BBF0C4D6C5B6}" srcOrd="0" destOrd="0" presId="urn:microsoft.com/office/officeart/2005/8/layout/hierarchy1"/>
    <dgm:cxn modelId="{A16611FD-907A-4511-856F-222CD3926A15}" type="presParOf" srcId="{406CB909-0F1E-48D4-8736-BBF0C4D6C5B6}" destId="{F8F8897A-4154-42FE-975A-6E83BD52A3C3}" srcOrd="0" destOrd="0" presId="urn:microsoft.com/office/officeart/2005/8/layout/hierarchy1"/>
    <dgm:cxn modelId="{ED4D1BE4-7365-4998-B77B-691E75B7BF04}" type="presParOf" srcId="{406CB909-0F1E-48D4-8736-BBF0C4D6C5B6}" destId="{EDA545A8-0241-4542-887A-57CFA4CFD26F}" srcOrd="1" destOrd="0" presId="urn:microsoft.com/office/officeart/2005/8/layout/hierarchy1"/>
    <dgm:cxn modelId="{AD947FDB-F0CB-4BBF-A776-A0E631916EB1}" type="presParOf" srcId="{9CA67890-A7DC-46C9-A701-4D3245A2BB9D}" destId="{228355C6-4B56-45D0-B7DE-3DC1634C3DAF}" srcOrd="1" destOrd="0" presId="urn:microsoft.com/office/officeart/2005/8/layout/hierarchy1"/>
    <dgm:cxn modelId="{7A01E13C-F025-4CB7-8427-5564CB09BF1C}" type="presParOf" srcId="{228355C6-4B56-45D0-B7DE-3DC1634C3DAF}" destId="{9B2398B1-2C67-4ACF-97A8-59BBD75B9100}" srcOrd="0" destOrd="0" presId="urn:microsoft.com/office/officeart/2005/8/layout/hierarchy1"/>
    <dgm:cxn modelId="{2A6C0647-CF37-41B1-BD17-EFACA31B8C67}" type="presParOf" srcId="{228355C6-4B56-45D0-B7DE-3DC1634C3DAF}" destId="{46139C1E-FE5D-4087-A656-A41AFC4DBE9A}" srcOrd="1" destOrd="0" presId="urn:microsoft.com/office/officeart/2005/8/layout/hierarchy1"/>
    <dgm:cxn modelId="{04A55E51-2441-4105-BED3-19F8CF24737F}" type="presParOf" srcId="{46139C1E-FE5D-4087-A656-A41AFC4DBE9A}" destId="{7655111A-6DAA-47A0-8E7B-00A7E87B00F5}" srcOrd="0" destOrd="0" presId="urn:microsoft.com/office/officeart/2005/8/layout/hierarchy1"/>
    <dgm:cxn modelId="{63731E1B-1394-4BCB-B56D-6319F8F740B9}" type="presParOf" srcId="{7655111A-6DAA-47A0-8E7B-00A7E87B00F5}" destId="{9A6CF58C-BB09-4939-9E5F-1D50CE511F5B}" srcOrd="0" destOrd="0" presId="urn:microsoft.com/office/officeart/2005/8/layout/hierarchy1"/>
    <dgm:cxn modelId="{31D53DE9-D980-452E-AE3B-6D94DAE3AF95}" type="presParOf" srcId="{7655111A-6DAA-47A0-8E7B-00A7E87B00F5}" destId="{44ACADC4-481A-4EA2-89A1-AFDFE8CF9203}" srcOrd="1" destOrd="0" presId="urn:microsoft.com/office/officeart/2005/8/layout/hierarchy1"/>
    <dgm:cxn modelId="{56DD5E81-53E1-4271-8405-540085B524C7}" type="presParOf" srcId="{46139C1E-FE5D-4087-A656-A41AFC4DBE9A}" destId="{7D4DF849-13FA-4AF4-81D3-E9C265E40540}" srcOrd="1" destOrd="0" presId="urn:microsoft.com/office/officeart/2005/8/layout/hierarchy1"/>
    <dgm:cxn modelId="{432EDE46-6604-4A69-B516-3D98322F701F}" type="presParOf" srcId="{228355C6-4B56-45D0-B7DE-3DC1634C3DAF}" destId="{E01502D1-8EED-4255-A022-AF22D1A69928}" srcOrd="2" destOrd="0" presId="urn:microsoft.com/office/officeart/2005/8/layout/hierarchy1"/>
    <dgm:cxn modelId="{8078354C-B76A-4719-9553-DE3860BDD733}" type="presParOf" srcId="{228355C6-4B56-45D0-B7DE-3DC1634C3DAF}" destId="{19C53769-AB63-45AF-AC8E-3F9D43EC3EFE}" srcOrd="3" destOrd="0" presId="urn:microsoft.com/office/officeart/2005/8/layout/hierarchy1"/>
    <dgm:cxn modelId="{86E87741-7AF0-4689-A5AD-06C622ACF5C2}" type="presParOf" srcId="{19C53769-AB63-45AF-AC8E-3F9D43EC3EFE}" destId="{7008F378-6886-4FB6-BC40-180F4EE4229E}" srcOrd="0" destOrd="0" presId="urn:microsoft.com/office/officeart/2005/8/layout/hierarchy1"/>
    <dgm:cxn modelId="{FAE5501F-1FD1-4E79-940C-0947A77C7E6E}" type="presParOf" srcId="{7008F378-6886-4FB6-BC40-180F4EE4229E}" destId="{278BBE53-44DD-4B15-93C2-E85EE7011096}" srcOrd="0" destOrd="0" presId="urn:microsoft.com/office/officeart/2005/8/layout/hierarchy1"/>
    <dgm:cxn modelId="{9CA2D398-C812-4997-9358-9413BCC12848}" type="presParOf" srcId="{7008F378-6886-4FB6-BC40-180F4EE4229E}" destId="{6C84CA14-A5D5-49A7-88FC-4C9978729B0A}" srcOrd="1" destOrd="0" presId="urn:microsoft.com/office/officeart/2005/8/layout/hierarchy1"/>
    <dgm:cxn modelId="{ED741051-A4F6-42F0-9360-015E17866308}" type="presParOf" srcId="{19C53769-AB63-45AF-AC8E-3F9D43EC3EFE}" destId="{65A470DA-B6E2-414E-AE38-61F51627A3AD}" srcOrd="1" destOrd="0" presId="urn:microsoft.com/office/officeart/2005/8/layout/hierarchy1"/>
    <dgm:cxn modelId="{9C4ECDB7-C042-4C5C-978C-4F32BF584510}" type="presParOf" srcId="{D03E1C4E-5BA3-4FE6-B6F8-0B3114A17604}" destId="{F23799EA-6ECB-46C5-8925-C969EFCAD8D7}" srcOrd="2" destOrd="0" presId="urn:microsoft.com/office/officeart/2005/8/layout/hierarchy1"/>
    <dgm:cxn modelId="{84058A87-563B-46FA-ADAF-575894989784}" type="presParOf" srcId="{D03E1C4E-5BA3-4FE6-B6F8-0B3114A17604}" destId="{6D847812-0805-4E55-886A-2837CCC1C295}" srcOrd="3" destOrd="0" presId="urn:microsoft.com/office/officeart/2005/8/layout/hierarchy1"/>
    <dgm:cxn modelId="{F03A4FF8-D994-42BC-9505-775E4F11A5FB}" type="presParOf" srcId="{6D847812-0805-4E55-886A-2837CCC1C295}" destId="{6676B12F-516C-4D60-8DBD-63BEC3931418}" srcOrd="0" destOrd="0" presId="urn:microsoft.com/office/officeart/2005/8/layout/hierarchy1"/>
    <dgm:cxn modelId="{375AF45F-267A-49E7-B641-C40CBBC9E17E}" type="presParOf" srcId="{6676B12F-516C-4D60-8DBD-63BEC3931418}" destId="{B3C49D66-0F85-4ED9-AF7D-4A7F080E08DC}" srcOrd="0" destOrd="0" presId="urn:microsoft.com/office/officeart/2005/8/layout/hierarchy1"/>
    <dgm:cxn modelId="{B9848BE7-4320-4D06-81AE-F84B8B85F7CF}" type="presParOf" srcId="{6676B12F-516C-4D60-8DBD-63BEC3931418}" destId="{B93209FA-E579-40EC-87D9-E4688F121DB8}" srcOrd="1" destOrd="0" presId="urn:microsoft.com/office/officeart/2005/8/layout/hierarchy1"/>
    <dgm:cxn modelId="{A6A63A7B-38AB-4DCC-ACF1-95A2B91FA6A7}" type="presParOf" srcId="{6D847812-0805-4E55-886A-2837CCC1C295}" destId="{D7242E9E-4B4C-4E59-8816-AB9D10C254E2}" srcOrd="1" destOrd="0" presId="urn:microsoft.com/office/officeart/2005/8/layout/hierarchy1"/>
    <dgm:cxn modelId="{DCDA102B-D389-46AC-8ED1-AF1B006DD3A3}" type="presParOf" srcId="{D7242E9E-4B4C-4E59-8816-AB9D10C254E2}" destId="{E76DCF9E-0F33-46CA-945F-E8411F59E09F}" srcOrd="0" destOrd="0" presId="urn:microsoft.com/office/officeart/2005/8/layout/hierarchy1"/>
    <dgm:cxn modelId="{20D0783E-367F-43C1-8CE4-44C08ACE3A43}" type="presParOf" srcId="{D7242E9E-4B4C-4E59-8816-AB9D10C254E2}" destId="{CB8F7197-FE6A-4665-8B11-0C97617B39AB}" srcOrd="1" destOrd="0" presId="urn:microsoft.com/office/officeart/2005/8/layout/hierarchy1"/>
    <dgm:cxn modelId="{3447006E-643B-4312-9CFD-7A638DC1DD52}" type="presParOf" srcId="{CB8F7197-FE6A-4665-8B11-0C97617B39AB}" destId="{ED9D827D-48F5-4874-B00D-58E122B19A31}" srcOrd="0" destOrd="0" presId="urn:microsoft.com/office/officeart/2005/8/layout/hierarchy1"/>
    <dgm:cxn modelId="{C8480E29-CF22-4DA4-9C0A-AA721F09AF02}" type="presParOf" srcId="{ED9D827D-48F5-4874-B00D-58E122B19A31}" destId="{CF264959-53BC-454B-A064-12549C759C0E}" srcOrd="0" destOrd="0" presId="urn:microsoft.com/office/officeart/2005/8/layout/hierarchy1"/>
    <dgm:cxn modelId="{8E4A6C64-B585-418F-82E5-B9317A68290A}" type="presParOf" srcId="{ED9D827D-48F5-4874-B00D-58E122B19A31}" destId="{8CB6D339-8C71-411E-A1C7-C872C84E576F}" srcOrd="1" destOrd="0" presId="urn:microsoft.com/office/officeart/2005/8/layout/hierarchy1"/>
    <dgm:cxn modelId="{508FBB14-29F9-4049-9591-1306CF4843E0}" type="presParOf" srcId="{CB8F7197-FE6A-4665-8B11-0C97617B39AB}" destId="{756494D8-4AEF-46A6-B94F-D2755C84A09B}" srcOrd="1" destOrd="0" presId="urn:microsoft.com/office/officeart/2005/8/layout/hierarchy1"/>
    <dgm:cxn modelId="{0771687B-E664-41A9-9B05-F60078B23AE9}" type="presParOf" srcId="{D7242E9E-4B4C-4E59-8816-AB9D10C254E2}" destId="{33073EB8-6509-4A19-A7AF-BA9D53BB230F}" srcOrd="2" destOrd="0" presId="urn:microsoft.com/office/officeart/2005/8/layout/hierarchy1"/>
    <dgm:cxn modelId="{EBA6277E-48F9-4ACC-A52E-AC3060EBDA6C}" type="presParOf" srcId="{D7242E9E-4B4C-4E59-8816-AB9D10C254E2}" destId="{3C5D3640-BF26-4473-B2AC-9D31D3E902D5}" srcOrd="3" destOrd="0" presId="urn:microsoft.com/office/officeart/2005/8/layout/hierarchy1"/>
    <dgm:cxn modelId="{5B5E9E5E-3D45-4E15-B97D-251B90FBDF1E}" type="presParOf" srcId="{3C5D3640-BF26-4473-B2AC-9D31D3E902D5}" destId="{BBD7928B-AF62-4ECA-9B94-45C76A33A78A}" srcOrd="0" destOrd="0" presId="urn:microsoft.com/office/officeart/2005/8/layout/hierarchy1"/>
    <dgm:cxn modelId="{E00EE73A-DD45-4DE1-B7F9-C3731955A525}" type="presParOf" srcId="{BBD7928B-AF62-4ECA-9B94-45C76A33A78A}" destId="{6125C74F-E5D9-4DFC-860A-CA93BBD7BBB5}" srcOrd="0" destOrd="0" presId="urn:microsoft.com/office/officeart/2005/8/layout/hierarchy1"/>
    <dgm:cxn modelId="{1015FBA2-CDA3-40A4-B987-3C30808E666B}" type="presParOf" srcId="{BBD7928B-AF62-4ECA-9B94-45C76A33A78A}" destId="{38862F10-0877-481D-8A32-FEA30D0C98EA}" srcOrd="1" destOrd="0" presId="urn:microsoft.com/office/officeart/2005/8/layout/hierarchy1"/>
    <dgm:cxn modelId="{EE41171B-BF22-4E74-B8D9-A1CB095BBE1D}" type="presParOf" srcId="{3C5D3640-BF26-4473-B2AC-9D31D3E902D5}" destId="{A57EF4FF-381B-4590-8FC4-927CC6F36F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1D632-D9C3-41E4-96EA-55A7975CCEBB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17C97-955D-43C7-90C7-D839962D2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7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2C91A-4907-4BE5-841B-56A841279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49D1C-AC6A-4A95-BC26-2CE09CD98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A9485-2D74-4511-A207-217EA67FD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2A978-0B37-456F-80F1-7AD9253FF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3CB03-7739-49AF-BB39-37DBCA115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9E6E-6C62-4914-97F9-F30B9ABB9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6BBF-70DB-4B56-B78E-07ED2D033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8549D-4113-4EBA-B396-F519C1ABC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7300D-D136-42F0-A44E-B12BC32B8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2373C-86A9-4C15-BEE8-01CF3C7DE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2D1B-AF18-486E-B7DB-BC34A9331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C4B244-8522-4D7A-BA56-8BF78AB5BD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6"/>
          <p:cNvSpPr txBox="1">
            <a:spLocks/>
          </p:cNvSpPr>
          <p:nvPr/>
        </p:nvSpPr>
        <p:spPr bwMode="auto">
          <a:xfrm>
            <a:off x="4857752" y="5643578"/>
            <a:ext cx="40719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6"/>
          <p:cNvSpPr txBox="1">
            <a:spLocks/>
          </p:cNvSpPr>
          <p:nvPr/>
        </p:nvSpPr>
        <p:spPr bwMode="auto">
          <a:xfrm>
            <a:off x="785786" y="571480"/>
            <a:ext cx="80724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</a:t>
            </a:r>
            <a:r>
              <a:rPr kumimoji="0" lang="ru-RU" sz="18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дошкольное образовательное учреждение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kern="0" baseline="0" dirty="0" smtClean="0">
                <a:latin typeface="+mn-lt"/>
                <a:cs typeface="+mn-cs"/>
              </a:rPr>
              <a:t>«</a:t>
            </a:r>
            <a:r>
              <a:rPr lang="ru-RU" sz="1800" b="1" kern="0" dirty="0">
                <a:latin typeface="+mn-lt"/>
                <a:cs typeface="+mn-cs"/>
              </a:rPr>
              <a:t>Д</a:t>
            </a:r>
            <a:r>
              <a:rPr lang="ru-RU" sz="1800" b="1" kern="0" baseline="0" dirty="0" smtClean="0">
                <a:latin typeface="+mn-lt"/>
                <a:cs typeface="+mn-cs"/>
              </a:rPr>
              <a:t>етский сад №5</a:t>
            </a:r>
            <a:r>
              <a:rPr lang="ru-RU" sz="1800" b="1" kern="0" dirty="0" smtClean="0">
                <a:latin typeface="+mn-lt"/>
                <a:cs typeface="+mn-cs"/>
              </a:rPr>
              <a:t> «Сказка» г. Ртищево Саратовской области</a:t>
            </a:r>
            <a:endParaRPr kumimoji="0" lang="ru-RU" sz="1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88840"/>
            <a:ext cx="8072494" cy="190207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b="1" dirty="0" smtClean="0">
                <a:ea typeface="Times New Roman"/>
              </a:rPr>
              <a:t/>
            </a:r>
            <a:br>
              <a:rPr lang="ru-RU" b="1" dirty="0" smtClean="0">
                <a:ea typeface="Times New Roman"/>
              </a:rPr>
            </a:br>
            <a:r>
              <a:rPr lang="ru-RU" b="1" dirty="0">
                <a:ea typeface="Times New Roman"/>
              </a:rPr>
              <a:t/>
            </a:r>
            <a:br>
              <a:rPr lang="ru-RU" b="1" dirty="0">
                <a:ea typeface="Times New Roman"/>
              </a:rPr>
            </a:br>
            <a:r>
              <a:rPr lang="ru-RU" sz="2800" b="1" dirty="0" smtClean="0">
                <a:solidFill>
                  <a:srgbClr val="0000CC"/>
                </a:solidFill>
                <a:ea typeface="Times New Roman"/>
              </a:rPr>
              <a:t>«</a:t>
            </a:r>
            <a:r>
              <a:rPr lang="ru-RU" sz="2800" b="1" dirty="0">
                <a:solidFill>
                  <a:srgbClr val="0000CC"/>
                </a:solidFill>
                <a:ea typeface="Times New Roman"/>
              </a:rPr>
              <a:t>Анализ освоения детьми образовательной программы по итогам года</a:t>
            </a:r>
            <a:r>
              <a:rPr lang="ru-RU" sz="2800" b="1" dirty="0" smtClean="0">
                <a:solidFill>
                  <a:srgbClr val="0000CC"/>
                </a:solidFill>
                <a:ea typeface="Times New Roman"/>
              </a:rPr>
              <a:t>.</a:t>
            </a:r>
            <a:br>
              <a:rPr lang="ru-RU" sz="2800" b="1" dirty="0" smtClean="0">
                <a:solidFill>
                  <a:srgbClr val="0000CC"/>
                </a:solidFill>
                <a:ea typeface="Times New Roman"/>
              </a:rPr>
            </a:br>
            <a:r>
              <a:rPr lang="ru-RU" sz="2800" b="1" dirty="0" smtClean="0">
                <a:solidFill>
                  <a:srgbClr val="0000CC"/>
                </a:solidFill>
                <a:ea typeface="Times New Roman"/>
              </a:rPr>
              <a:t> </a:t>
            </a:r>
            <a:r>
              <a:rPr lang="ru-RU" sz="2800" b="1" dirty="0">
                <a:solidFill>
                  <a:srgbClr val="0000CC"/>
                </a:solidFill>
                <a:ea typeface="Times New Roman"/>
              </a:rPr>
              <a:t>Выявление динамики»</a:t>
            </a:r>
            <a:r>
              <a:rPr lang="ru-RU" sz="2800" b="1" dirty="0">
                <a:solidFill>
                  <a:srgbClr val="0000CC"/>
                </a:solidFill>
              </a:rPr>
              <a:t/>
            </a:r>
            <a:br>
              <a:rPr lang="ru-RU" sz="2800" b="1" dirty="0">
                <a:solidFill>
                  <a:srgbClr val="0000CC"/>
                </a:solidFill>
              </a:rPr>
            </a:b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>
              <a:spcAft>
                <a:spcPts val="0"/>
              </a:spcAft>
            </a:pPr>
            <a:r>
              <a:rPr lang="ru-RU" sz="3600" b="1" dirty="0">
                <a:solidFill>
                  <a:srgbClr val="0000CC"/>
                </a:solidFill>
              </a:rPr>
              <a:t>Образовательная область «Физическое развитие».</a:t>
            </a:r>
            <a:r>
              <a:rPr lang="ru-RU" sz="3600" dirty="0">
                <a:solidFill>
                  <a:srgbClr val="0000CC"/>
                </a:solidFill>
              </a:rPr>
              <a:t/>
            </a:r>
            <a:br>
              <a:rPr lang="ru-RU" sz="3600" dirty="0">
                <a:solidFill>
                  <a:srgbClr val="0000CC"/>
                </a:solidFill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ea typeface="Times New Roman"/>
              </a:rPr>
              <a:t> </a:t>
            </a:r>
            <a:r>
              <a:rPr lang="ru-RU" sz="2800" b="1" dirty="0" smtClean="0">
                <a:ea typeface="Times New Roman"/>
              </a:rPr>
              <a:t>Цель:</a:t>
            </a:r>
            <a:r>
              <a:rPr lang="ru-RU" sz="2800" dirty="0" smtClean="0">
                <a:ea typeface="Times New Roman"/>
              </a:rPr>
              <a:t> содержание </a:t>
            </a:r>
            <a:r>
              <a:rPr lang="ru-RU" sz="2800" dirty="0">
                <a:ea typeface="Times New Roman"/>
              </a:rPr>
              <a:t>образовательной области «Физическое развитие» направлено на достижение целей охраны здоровья детей и формирования основы культуры здоровья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29362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>
              <a:spcAft>
                <a:spcPts val="0"/>
              </a:spcAft>
            </a:pPr>
            <a:r>
              <a:rPr lang="ru-RU" dirty="0"/>
              <a:t> </a:t>
            </a:r>
            <a:r>
              <a:rPr lang="ru-RU" sz="2800" dirty="0">
                <a:solidFill>
                  <a:srgbClr val="0000CC"/>
                </a:solidFill>
              </a:rPr>
              <a:t>Результаты </a:t>
            </a:r>
            <a:r>
              <a:rPr lang="ru-RU" sz="2800" dirty="0" smtClean="0">
                <a:solidFill>
                  <a:srgbClr val="0000CC"/>
                </a:solidFill>
              </a:rPr>
              <a:t>мониторинга образовательной области</a:t>
            </a:r>
            <a:r>
              <a:rPr lang="ru-RU" sz="2800" dirty="0">
                <a:solidFill>
                  <a:srgbClr val="0000CC"/>
                </a:solidFill>
              </a:rPr>
              <a:t> </a:t>
            </a:r>
            <a:r>
              <a:rPr lang="ru-RU" sz="2800" dirty="0" smtClean="0">
                <a:solidFill>
                  <a:srgbClr val="0000CC"/>
                </a:solidFill>
              </a:rPr>
              <a:t>«Физическое </a:t>
            </a:r>
            <a:r>
              <a:rPr lang="ru-RU" sz="2800" dirty="0">
                <a:solidFill>
                  <a:srgbClr val="0000CC"/>
                </a:solidFill>
              </a:rPr>
              <a:t>развитие»</a:t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07637"/>
              </p:ext>
            </p:extLst>
          </p:nvPr>
        </p:nvGraphicFramePr>
        <p:xfrm>
          <a:off x="827584" y="1916832"/>
          <a:ext cx="7632848" cy="1561716"/>
        </p:xfrm>
        <a:graphic>
          <a:graphicData uri="http://schemas.openxmlformats.org/drawingml/2006/table">
            <a:tbl>
              <a:tblPr firstRow="1" firstCol="1" bandRow="1"/>
              <a:tblGrid>
                <a:gridCol w="2376264"/>
                <a:gridCol w="2366664"/>
                <a:gridCol w="2889920"/>
              </a:tblGrid>
              <a:tr h="33489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ФИЗИЧЕСКОЕ РАЗВИТИЕ (подготовительная группа)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Уровень  развития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</a:rPr>
                        <a:t>на начало года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конец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53%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66,6%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33.7 %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33.4%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Низкий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13.3%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0%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608512" cy="31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7901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00CC"/>
                </a:solidFill>
                <a:ea typeface="Times New Roman"/>
              </a:rPr>
              <a:t>Образовательная область «Социально – коммуникативное развитие»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b="1" dirty="0" smtClean="0"/>
              <a:t>Цель: </a:t>
            </a:r>
            <a:r>
              <a:rPr lang="ru-RU" sz="2800" dirty="0" smtClean="0"/>
              <a:t>направлена на достижение  основ безопасности </a:t>
            </a:r>
            <a:r>
              <a:rPr lang="ru-RU" sz="2800" dirty="0"/>
              <a:t>с</a:t>
            </a:r>
            <a:r>
              <a:rPr lang="ru-RU" sz="2800" dirty="0" smtClean="0">
                <a:ea typeface="Times New Roman"/>
              </a:rPr>
              <a:t>обственной жизнедеятельности и формирования предпосылок экологического сознания</a:t>
            </a:r>
            <a:r>
              <a:rPr lang="ru-RU" dirty="0" smtClean="0">
                <a:ea typeface="Times New Roman"/>
              </a:rPr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0042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CC"/>
                </a:solidFill>
              </a:rPr>
              <a:t>Результаты мониторинга образовательной </a:t>
            </a:r>
            <a:r>
              <a:rPr lang="ru-RU" sz="2800" dirty="0" smtClean="0">
                <a:solidFill>
                  <a:srgbClr val="0000CC"/>
                </a:solidFill>
              </a:rPr>
              <a:t>области «Социально-коммуникативное развитие»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690054"/>
              </p:ext>
            </p:extLst>
          </p:nvPr>
        </p:nvGraphicFramePr>
        <p:xfrm>
          <a:off x="899592" y="1772820"/>
          <a:ext cx="7632847" cy="2016220"/>
        </p:xfrm>
        <a:graphic>
          <a:graphicData uri="http://schemas.openxmlformats.org/drawingml/2006/table">
            <a:tbl>
              <a:tblPr firstRow="1" firstCol="1" bandRow="1"/>
              <a:tblGrid>
                <a:gridCol w="2322379"/>
                <a:gridCol w="2420547"/>
                <a:gridCol w="2889921"/>
              </a:tblGrid>
              <a:tr h="5842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СОЦИАЛЬНО-КОММУНИКАТИВНОЕ РАЗВИТИЕ 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(подготовительная группа)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Уровень  развития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начало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конец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33.7 %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46.6 %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40%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46,8%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Низкий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26.3%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6,6%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12354"/>
            <a:ext cx="4770750" cy="2787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7301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CC"/>
                </a:solidFill>
                <a:ea typeface="Times New Roman"/>
              </a:rPr>
              <a:t>Образовательная область «Познавательное развитие»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Цель:</a:t>
            </a:r>
            <a:r>
              <a:rPr lang="ru-RU" dirty="0">
                <a:ea typeface="Times New Roman"/>
              </a:rPr>
              <a:t> направлена на достижение целей развития у детей познавательных интересов, интеллектуального развития детей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830718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CC"/>
                </a:solidFill>
              </a:rPr>
              <a:t>Результаты мониторинга образовательной </a:t>
            </a:r>
            <a:r>
              <a:rPr lang="ru-RU" sz="2800" dirty="0" smtClean="0">
                <a:solidFill>
                  <a:srgbClr val="0000CC"/>
                </a:solidFill>
              </a:rPr>
              <a:t>области </a:t>
            </a:r>
            <a:r>
              <a:rPr lang="ru-RU" sz="2800" b="1" dirty="0">
                <a:solidFill>
                  <a:srgbClr val="0000CC"/>
                </a:solidFill>
                <a:ea typeface="Times New Roman"/>
              </a:rPr>
              <a:t>«Познавательное развитие»</a:t>
            </a:r>
            <a:r>
              <a:rPr lang="ru-RU" sz="2800" dirty="0">
                <a:solidFill>
                  <a:srgbClr val="0000CC"/>
                </a:solidFill>
                <a:ea typeface="Times New Roman"/>
              </a:rPr>
              <a:t> </a:t>
            </a:r>
            <a:endParaRPr lang="ru-RU" sz="2800" dirty="0">
              <a:solidFill>
                <a:srgbClr val="0000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399552"/>
              </p:ext>
            </p:extLst>
          </p:nvPr>
        </p:nvGraphicFramePr>
        <p:xfrm>
          <a:off x="827584" y="1628800"/>
          <a:ext cx="7848871" cy="2353805"/>
        </p:xfrm>
        <a:graphic>
          <a:graphicData uri="http://schemas.openxmlformats.org/drawingml/2006/table">
            <a:tbl>
              <a:tblPr firstRow="1" firstCol="1" bandRow="1"/>
              <a:tblGrid>
                <a:gridCol w="2716065"/>
                <a:gridCol w="2830874"/>
                <a:gridCol w="2301932"/>
              </a:tblGrid>
              <a:tr h="39230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ПОЗНАВАТЕЛЬНОЕ  РАЗВИТИЕ (подготовительная группа)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4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Уровень  развития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начало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конец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46.6%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66%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33.4%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27.4%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Низкий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20%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6,6%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87551"/>
            <a:ext cx="4741520" cy="277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2460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CC"/>
                </a:solidFill>
                <a:ea typeface="Times New Roman"/>
              </a:rPr>
              <a:t>Образовательная </a:t>
            </a:r>
            <a:r>
              <a:rPr lang="ru-RU" sz="3200" b="1" dirty="0" smtClean="0">
                <a:solidFill>
                  <a:srgbClr val="0000CC"/>
                </a:solidFill>
                <a:ea typeface="Times New Roman"/>
              </a:rPr>
              <a:t>область</a:t>
            </a:r>
            <a:br>
              <a:rPr lang="ru-RU" sz="3200" b="1" dirty="0" smtClean="0">
                <a:solidFill>
                  <a:srgbClr val="0000CC"/>
                </a:solidFill>
                <a:ea typeface="Times New Roman"/>
              </a:rPr>
            </a:br>
            <a:r>
              <a:rPr lang="ru-RU" sz="3200" b="1" dirty="0" smtClean="0">
                <a:solidFill>
                  <a:srgbClr val="0000CC"/>
                </a:solidFill>
                <a:ea typeface="Times New Roman"/>
              </a:rPr>
              <a:t> </a:t>
            </a:r>
            <a:r>
              <a:rPr lang="ru-RU" sz="3200" b="1" dirty="0">
                <a:solidFill>
                  <a:srgbClr val="0000CC"/>
                </a:solidFill>
                <a:ea typeface="Times New Roman"/>
              </a:rPr>
              <a:t>«Речевое развитие»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Цель: </a:t>
            </a:r>
            <a:r>
              <a:rPr lang="ru-RU" dirty="0" smtClean="0">
                <a:ea typeface="Times New Roman"/>
              </a:rPr>
              <a:t>овладение конструктивными </a:t>
            </a:r>
            <a:r>
              <a:rPr lang="ru-RU" dirty="0">
                <a:ea typeface="Times New Roman"/>
              </a:rPr>
              <a:t>способами и средствами взаимодействия с окружающими людьми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70548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CC"/>
                </a:solidFill>
              </a:rPr>
              <a:t>Результаты мониторинга образовательной </a:t>
            </a:r>
            <a:r>
              <a:rPr lang="ru-RU" sz="2800" dirty="0" smtClean="0">
                <a:solidFill>
                  <a:srgbClr val="0000CC"/>
                </a:solidFill>
              </a:rPr>
              <a:t>области «Речевое развитие»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5053790" cy="29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18696"/>
              </p:ext>
            </p:extLst>
          </p:nvPr>
        </p:nvGraphicFramePr>
        <p:xfrm>
          <a:off x="899592" y="1844824"/>
          <a:ext cx="7416824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2566557"/>
                <a:gridCol w="2675047"/>
                <a:gridCol w="217522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РЕЧЕВОЕ РАЗВИТИЕ (подготовительная группа)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Уровень  развития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начало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</a:rPr>
                        <a:t>на конец года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26.7%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40 %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40%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46,8%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Низкий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33.3%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13,2%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51887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CC"/>
                </a:solidFill>
                <a:ea typeface="Times New Roman"/>
              </a:rPr>
              <a:t>Образовательная область «Художественно – эстетическое развитие»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Цель: </a:t>
            </a:r>
            <a:r>
              <a:rPr lang="ru-RU" dirty="0">
                <a:ea typeface="Times New Roman"/>
              </a:rPr>
              <a:t>направлена на достижение целей формирования интереса к эстетической стороне окружающей действительности, удовлетворение потребности детей в самовыражении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88294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CC"/>
                </a:solidFill>
              </a:rPr>
              <a:t>Результаты мониторинга образовательной </a:t>
            </a:r>
            <a:r>
              <a:rPr lang="ru-RU" sz="2800" dirty="0" smtClean="0">
                <a:solidFill>
                  <a:srgbClr val="0000CC"/>
                </a:solidFill>
              </a:rPr>
              <a:t>области «</a:t>
            </a:r>
            <a:r>
              <a:rPr lang="ru-RU" sz="2800" dirty="0">
                <a:solidFill>
                  <a:srgbClr val="0000CC"/>
                </a:solidFill>
              </a:rPr>
              <a:t>Х</a:t>
            </a:r>
            <a:r>
              <a:rPr lang="ru-RU" sz="2800" dirty="0" smtClean="0">
                <a:solidFill>
                  <a:srgbClr val="0000CC"/>
                </a:solidFill>
              </a:rPr>
              <a:t>удожественно-эстетическое развитие»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250391"/>
              </p:ext>
            </p:extLst>
          </p:nvPr>
        </p:nvGraphicFramePr>
        <p:xfrm>
          <a:off x="1604010" y="4005064"/>
          <a:ext cx="584678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382406"/>
              </p:ext>
            </p:extLst>
          </p:nvPr>
        </p:nvGraphicFramePr>
        <p:xfrm>
          <a:off x="971600" y="2320989"/>
          <a:ext cx="7344816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2541640"/>
                <a:gridCol w="2649076"/>
                <a:gridCol w="215410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ХУДОЖЕСТВЕННО-ЭСТЕТИЧЕСКОЕ  РАЗВИТИЕ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 (подготовительная группа)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Уровень  развития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начало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</a:rPr>
                        <a:t>Показатели (%)</a:t>
                      </a:r>
                      <a:endParaRPr lang="ru-RU" sz="11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</a:rPr>
                        <a:t>на конец года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40%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53,4%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33,4%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40%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Низкий уровень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26.6%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6,6%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525" y="3179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463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8172400" cy="453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00CC"/>
                </a:solidFill>
                <a:ea typeface="Times New Roman"/>
              </a:rPr>
              <a:t>Динамика показателей освоения воспитанниками ООП по итогам внутреннего мониторинга</a:t>
            </a:r>
            <a:r>
              <a:rPr lang="ru-RU" sz="3200" dirty="0">
                <a:solidFill>
                  <a:srgbClr val="0000CC"/>
                </a:solidFill>
                <a:latin typeface="Calibri"/>
                <a:ea typeface="Times New Roman"/>
              </a:rPr>
              <a:t/>
            </a:r>
            <a:br>
              <a:rPr lang="ru-RU" sz="3200" dirty="0">
                <a:solidFill>
                  <a:srgbClr val="0000CC"/>
                </a:solidFill>
                <a:latin typeface="Calibri"/>
                <a:ea typeface="Times New Roman"/>
              </a:rPr>
            </a:br>
            <a:endParaRPr lang="ru-RU" sz="3200" dirty="0">
              <a:solidFill>
                <a:srgbClr val="0000CC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65" y="2432165"/>
            <a:ext cx="5499069" cy="32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48947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8001056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Спасибо за внимание!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571744"/>
          <a:ext cx="8572560" cy="397652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714512"/>
                <a:gridCol w="2286016"/>
                <a:gridCol w="2357454"/>
                <a:gridCol w="2214578"/>
              </a:tblGrid>
              <a:tr h="2878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года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лет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лет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лет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41242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интерес к миру,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потребность в познавательном общении со взрослыми, задает вопросы о людях, о животных, предметах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ближайшего окружения.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Задает много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вопро-сов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поискового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характера, стремится установить связи 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зависимости в природе, социальном мире. активно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позна-ет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называет свойства и качества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предметов, особенности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объектов природы,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интерес к событиям,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находя-щимся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рамками личного опыта, интересуется  историческими событиями жизнью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родного города и страны, разными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народами,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животным 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растительным миром.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любозна-тельность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задает вопросы взрослым и сверстникам, </a:t>
                      </a:r>
                      <a:r>
                        <a:rPr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инте-ресуется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причинно-следственными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связями, склонен наблюдать,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экспериментировать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6929454" y="1571612"/>
            <a:ext cx="1928826" cy="857256"/>
          </a:xfrm>
          <a:prstGeom prst="upArrowCallout">
            <a:avLst>
              <a:gd name="adj1" fmla="val 28386"/>
              <a:gd name="adj2" fmla="val 36288"/>
              <a:gd name="adj3" fmla="val 17099"/>
              <a:gd name="adj4" fmla="val 7513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Итоговый результат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786446" y="285728"/>
            <a:ext cx="3143240" cy="1428760"/>
          </a:xfrm>
          <a:prstGeom prst="downArrowCallout">
            <a:avLst>
              <a:gd name="adj1" fmla="val 27390"/>
              <a:gd name="adj2" fmla="val 25000"/>
              <a:gd name="adj3" fmla="val 13049"/>
              <a:gd name="adj4" fmla="val 76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Целевой ориентир ФГОС ДО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357158" y="1785926"/>
            <a:ext cx="6500858" cy="642942"/>
          </a:xfrm>
          <a:prstGeom prst="rightArrowCallout">
            <a:avLst>
              <a:gd name="adj1" fmla="val 50000"/>
              <a:gd name="adj2" fmla="val 45317"/>
              <a:gd name="adj3" fmla="val 25000"/>
              <a:gd name="adj4" fmla="val 9635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Промежуточные результаты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8572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Мониторинг в образовании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143932" cy="3786214"/>
          </a:xfrm>
        </p:spPr>
        <p:txBody>
          <a:bodyPr/>
          <a:lstStyle/>
          <a:p>
            <a:pPr>
              <a:buNone/>
            </a:pPr>
            <a:r>
              <a:rPr lang="ru-RU" sz="2200" i="0" dirty="0" smtClean="0"/>
              <a:t>     - особая форма систематического стандартизированного наблюдения «за состоянием образования и динамикой изменений его результатов, условиями осуществления образовательной деятельности, контингентом обучающихся, учебными и </a:t>
            </a:r>
            <a:r>
              <a:rPr lang="ru-RU" sz="2200" i="0" dirty="0" err="1" smtClean="0"/>
              <a:t>внеучебными</a:t>
            </a:r>
            <a:r>
              <a:rPr lang="ru-RU" sz="2200" i="0" dirty="0" smtClean="0"/>
              <a:t> достижениями обучающихся, профессиональными достижениями выпускников организаций, осуществляющих образовательную деятельность» </a:t>
            </a:r>
          </a:p>
          <a:p>
            <a:pPr>
              <a:buNone/>
            </a:pPr>
            <a:r>
              <a:rPr lang="ru-RU" sz="2000" i="0" dirty="0" smtClean="0"/>
              <a:t>                                              </a:t>
            </a:r>
            <a:r>
              <a:rPr lang="ru-RU" sz="2000" dirty="0" smtClean="0"/>
              <a:t>Ст. 97. ФЗ от 29 декабря 2012 г. № 273-ФЗ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«Об образовании в Российской Федерации»</a:t>
            </a:r>
            <a:endParaRPr lang="ru-RU" sz="2000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857224" y="5072074"/>
            <a:ext cx="7929618" cy="1571636"/>
          </a:xfrm>
          <a:prstGeom prst="wedgeRectCallout">
            <a:avLst>
              <a:gd name="adj1" fmla="val -22298"/>
              <a:gd name="adj2" fmla="val -83280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- постоянное наблюдение, за каким - либо процессом с целью выявления его соответствия желаемому результату или первоначальным предположениям.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714348" y="285728"/>
            <a:ext cx="3214710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Педагогический мониторинг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5572132" y="285728"/>
            <a:ext cx="3286148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Педагогическая диагностика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714348" y="1785926"/>
            <a:ext cx="3786214" cy="1785950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Регулярное наблюдение за развитием детей, их успехами и достижениями в разных видах деятельности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5143504" y="1785926"/>
            <a:ext cx="3786214" cy="1785950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Определение фактического состояния и особенностей ребенка (овладение ЗУН -ми, развитие психических процессов)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714348" y="3714752"/>
            <a:ext cx="3786214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Оценка динамики развития в процессе освоения ООП ДО 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5143504" y="3714752"/>
            <a:ext cx="3786214" cy="1214446"/>
          </a:xfrm>
          <a:prstGeom prst="downArrowCallout">
            <a:avLst>
              <a:gd name="adj1" fmla="val 85952"/>
              <a:gd name="adj2" fmla="val 59383"/>
              <a:gd name="adj3" fmla="val 10153"/>
              <a:gd name="adj4" fmla="val 829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Оценка индивидуального развития дошкольника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072074"/>
            <a:ext cx="3786214" cy="1571636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Контроль соответствия запланированного и достигнутого результата, </a:t>
            </a:r>
          </a:p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оценка качества  результатов освоения ООП ДО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5072074"/>
            <a:ext cx="3786214" cy="157163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Контроль эффективности педагогической деятельности, планирование индивидуального образовательного маршрута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0" name="Не равно 19"/>
          <p:cNvSpPr/>
          <p:nvPr/>
        </p:nvSpPr>
        <p:spPr>
          <a:xfrm>
            <a:off x="4000496" y="285728"/>
            <a:ext cx="1500198" cy="114300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Педагогический  мониторинг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1000108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42910" y="1857364"/>
            <a:ext cx="3857652" cy="4643470"/>
          </a:xfrm>
        </p:spPr>
        <p:txBody>
          <a:bodyPr/>
          <a:lstStyle/>
          <a:p>
            <a:r>
              <a:rPr lang="ru-RU" sz="2200" i="0" dirty="0" smtClean="0"/>
              <a:t>Педагогическое наблюдение, </a:t>
            </a:r>
          </a:p>
          <a:p>
            <a:r>
              <a:rPr lang="ru-RU" sz="2200" i="0" dirty="0" smtClean="0"/>
              <a:t>Беседа, опрос,  анкетирование участников образовательного процесса,</a:t>
            </a:r>
          </a:p>
          <a:p>
            <a:r>
              <a:rPr lang="ru-RU" sz="2200" i="0" dirty="0" smtClean="0"/>
              <a:t>Визуальная оценка, </a:t>
            </a:r>
          </a:p>
          <a:p>
            <a:r>
              <a:rPr lang="ru-RU" sz="2200" i="0" dirty="0" smtClean="0"/>
              <a:t>Сбор, формализация, группировка, обработка и анализ данных, в том числе данных педагогической диагностики.</a:t>
            </a:r>
            <a:endParaRPr lang="ru-RU" sz="2200" i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Содержание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530721" y="1643050"/>
          <a:ext cx="4613279" cy="4572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8572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Обработка и хранение данных</a:t>
            </a:r>
            <a:endParaRPr lang="ru-RU" sz="40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000108"/>
          <a:ext cx="77724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Выгнутая вниз стрелка 3"/>
          <p:cNvSpPr/>
          <p:nvPr/>
        </p:nvSpPr>
        <p:spPr>
          <a:xfrm>
            <a:off x="1071538" y="6000768"/>
            <a:ext cx="5286412" cy="571504"/>
          </a:xfrm>
          <a:prstGeom prst="curvedUpArrow">
            <a:avLst>
              <a:gd name="adj1" fmla="val 34290"/>
              <a:gd name="adj2" fmla="val 72920"/>
              <a:gd name="adj3" fmla="val 14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1928794" y="6000768"/>
            <a:ext cx="2571768" cy="357190"/>
          </a:xfrm>
          <a:prstGeom prst="curvedUp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6500826" y="6072206"/>
            <a:ext cx="1714512" cy="357190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76384"/>
              </p:ext>
            </p:extLst>
          </p:nvPr>
        </p:nvGraphicFramePr>
        <p:xfrm>
          <a:off x="755576" y="807672"/>
          <a:ext cx="8208912" cy="5277569"/>
        </p:xfrm>
        <a:graphic>
          <a:graphicData uri="http://schemas.openxmlformats.org/drawingml/2006/table">
            <a:tbl>
              <a:tblPr firstRow="1" firstCol="1" bandRow="1"/>
              <a:tblGrid>
                <a:gridCol w="1536494"/>
                <a:gridCol w="555346"/>
                <a:gridCol w="555346"/>
                <a:gridCol w="555863"/>
                <a:gridCol w="555863"/>
                <a:gridCol w="555863"/>
                <a:gridCol w="555863"/>
                <a:gridCol w="556379"/>
                <a:gridCol w="556379"/>
                <a:gridCol w="556379"/>
                <a:gridCol w="556379"/>
                <a:gridCol w="556379"/>
                <a:gridCol w="556379"/>
              </a:tblGrid>
              <a:tr h="729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Образовательные области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года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Конец года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 (физическая культура, здоровье)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Социально-коммуникативное развитие (социализация, труд, безопасность)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развитие-(художественное творчество, музыка, приобщение к искусству, конструктивное моделирование)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 (ФЭМП, ФКЦМ)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 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(развитие речи, приобщение к худ. литературе)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9553" y="5970283"/>
            <a:ext cx="8424936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100" b="1" i="1" dirty="0" smtClean="0">
                <a:solidFill>
                  <a:srgbClr val="000000"/>
                </a:solidFill>
                <a:ea typeface="Calibri" pitchFamily="34" charset="0"/>
              </a:rPr>
              <a:t>Превышающий уровень </a:t>
            </a:r>
            <a:r>
              <a:rPr lang="ru-RU" sz="1100" b="1" i="1" dirty="0" smtClean="0">
                <a:solidFill>
                  <a:srgbClr val="000000"/>
                </a:solidFill>
                <a:latin typeface="Calibri"/>
                <a:ea typeface="Calibri" pitchFamily="34" charset="0"/>
              </a:rPr>
              <a:t>–</a:t>
            </a:r>
            <a:r>
              <a:rPr lang="ru-RU" sz="1100" b="1" i="1" dirty="0" smtClean="0">
                <a:solidFill>
                  <a:srgbClr val="000000"/>
                </a:solidFill>
                <a:ea typeface="Calibri" pitchFamily="34" charset="0"/>
              </a:rPr>
              <a:t> 4балла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1100" b="1" i="1" dirty="0" smtClean="0">
                <a:solidFill>
                  <a:srgbClr val="000000"/>
                </a:solidFill>
                <a:ea typeface="Calibri" pitchFamily="34" charset="0"/>
              </a:rPr>
              <a:t>Высокий уровень -3 балла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1100" b="1" i="1" dirty="0" smtClean="0">
                <a:solidFill>
                  <a:srgbClr val="000000"/>
                </a:solidFill>
                <a:ea typeface="Calibri" pitchFamily="34" charset="0"/>
              </a:rPr>
              <a:t>Средний уровень -2 балла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1100" b="1" i="1" dirty="0" smtClean="0">
                <a:solidFill>
                  <a:srgbClr val="000000"/>
                </a:solidFill>
                <a:ea typeface="Calibri" pitchFamily="34" charset="0"/>
              </a:rPr>
              <a:t>Низкий уровень -1 балл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1100" b="1" u="sng" dirty="0" smtClean="0">
                <a:solidFill>
                  <a:srgbClr val="000000"/>
                </a:solidFill>
                <a:ea typeface="Calibri" pitchFamily="34" charset="0"/>
              </a:rPr>
              <a:t>ВЫВОД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188640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1F497D"/>
                </a:solidFill>
                <a:ea typeface="Calibri" pitchFamily="34" charset="0"/>
              </a:rPr>
              <a:t>Образец:</a:t>
            </a:r>
            <a:r>
              <a:rPr lang="ru-RU" sz="1400" dirty="0">
                <a:solidFill>
                  <a:srgbClr val="000000"/>
                </a:solidFill>
                <a:ea typeface="Calibri" pitchFamily="34" charset="0"/>
              </a:rPr>
              <a:t> карта наблюдения детского развития</a:t>
            </a:r>
            <a:endParaRPr lang="ru-RU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1400" dirty="0">
                <a:solidFill>
                  <a:srgbClr val="000000"/>
                </a:solidFill>
                <a:ea typeface="Calibri" pitchFamily="34" charset="0"/>
              </a:rPr>
              <a:t>Ф.И. ребенка________________________________________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85068" y="595708"/>
            <a:ext cx="5380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ea typeface="Calibri" pitchFamily="34" charset="0"/>
              </a:rPr>
              <a:t>дата рождения__________</a:t>
            </a:r>
            <a:r>
              <a:rPr lang="ru-RU" sz="1600" dirty="0">
                <a:solidFill>
                  <a:srgbClr val="000000"/>
                </a:solidFill>
                <a:ea typeface="Calibri" pitchFamily="34" charset="0"/>
              </a:rPr>
              <a:t>___ группа________________</a:t>
            </a:r>
            <a:endParaRPr lang="ru-RU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29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929618" cy="150019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Освоение ООП ДО участниками образовательного  процесса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785786" y="1928802"/>
            <a:ext cx="2928958" cy="4643470"/>
          </a:xfrm>
          <a:prstGeom prst="wedgeRectCallout">
            <a:avLst>
              <a:gd name="adj1" fmla="val 79737"/>
              <a:gd name="adj2" fmla="val -5442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Динамика развития воспитанников в процессе освоения образовательной программы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(педагогический мониторинг достижений детей)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215074" y="1857364"/>
            <a:ext cx="2500330" cy="3000396"/>
          </a:xfrm>
          <a:prstGeom prst="wedgeRectCallout">
            <a:avLst>
              <a:gd name="adj1" fmla="val -105005"/>
              <a:gd name="adj2" fmla="val -5274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Динамика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активности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родителей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в образовании детей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(Анализ участия родителей)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286248" y="5286388"/>
            <a:ext cx="3857652" cy="1285884"/>
          </a:xfrm>
          <a:prstGeom prst="wedgeRectCallout">
            <a:avLst>
              <a:gd name="adj1" fmla="val -38518"/>
              <a:gd name="adj2" fmla="val -32483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Профессиональный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рост педагогов ДОУ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(Самоанализ достижений педагога)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3077</TotalTime>
  <Words>891</Words>
  <Application>Microsoft Office PowerPoint</Application>
  <PresentationFormat>Экран (4:3)</PresentationFormat>
  <Paragraphs>435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Презентация</vt:lpstr>
      <vt:lpstr>  «Анализ освоения детьми образовательной программы по итогам года.  Выявление динамики» </vt:lpstr>
      <vt:lpstr>Презентация PowerPoint</vt:lpstr>
      <vt:lpstr>Презентация PowerPoint</vt:lpstr>
      <vt:lpstr>Мониторинг в образовании</vt:lpstr>
      <vt:lpstr>Презентация PowerPoint</vt:lpstr>
      <vt:lpstr>Педагогический  мониторинг</vt:lpstr>
      <vt:lpstr>Обработка и хранение данных</vt:lpstr>
      <vt:lpstr>Презентация PowerPoint</vt:lpstr>
      <vt:lpstr>Освоение ООП ДО участниками образовательного  процесса</vt:lpstr>
      <vt:lpstr>Образовательная область «Физическое развитие». </vt:lpstr>
      <vt:lpstr> Результаты мониторинга образовательной области «Физическое развитие» </vt:lpstr>
      <vt:lpstr>Образовательная область «Социально – коммуникативное развитие»</vt:lpstr>
      <vt:lpstr>Результаты мониторинга образовательной области «Социально-коммуникативное развитие»</vt:lpstr>
      <vt:lpstr>Образовательная область «Познавательное развитие»</vt:lpstr>
      <vt:lpstr>Результаты мониторинга образовательной области «Познавательное развитие» </vt:lpstr>
      <vt:lpstr>Образовательная область  «Речевое развитие»</vt:lpstr>
      <vt:lpstr>Результаты мониторинга образовательной области «Речевое развитие»</vt:lpstr>
      <vt:lpstr>Образовательная область «Художественно – эстетическое развитие»</vt:lpstr>
      <vt:lpstr>Результаты мониторинга образовательной области «Художественно-эстетическое развитие»</vt:lpstr>
      <vt:lpstr>Динамика показателей освоения воспитанниками ООП по итогам внутреннего мониторинга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 дошкольного образования</dc:title>
  <dc:creator>Руководитель</dc:creator>
  <cp:lastModifiedBy>Ирина</cp:lastModifiedBy>
  <cp:revision>268</cp:revision>
  <dcterms:created xsi:type="dcterms:W3CDTF">2015-04-07T08:45:41Z</dcterms:created>
  <dcterms:modified xsi:type="dcterms:W3CDTF">2015-12-29T19:16:54Z</dcterms:modified>
</cp:coreProperties>
</file>