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347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910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109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229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405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13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113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545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622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344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393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CD5D9-8586-4DD5-B48A-20EC0B608227}" type="datetimeFigureOut">
              <a:rPr lang="ru-RU" smtClean="0"/>
              <a:t>вт 23.12.14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0A37C-F139-45FB-A606-21F235B658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22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9600" b="1" dirty="0" smtClean="0">
                <a:solidFill>
                  <a:srgbClr val="FFFF00"/>
                </a:solidFill>
                <a:cs typeface="Aharoni" pitchFamily="2" charset="-79"/>
              </a:rPr>
              <a:t>Образование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6400800" cy="227910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 </a:t>
            </a:r>
          </a:p>
          <a:p>
            <a:r>
              <a:rPr lang="ru-RU" dirty="0" smtClean="0">
                <a:solidFill>
                  <a:srgbClr val="FFFF00"/>
                </a:solidFill>
                <a:latin typeface="Georgia" pitchFamily="18" charset="0"/>
              </a:rPr>
              <a:t>Подготовила: ученица 11 класса Рыбасова Елена </a:t>
            </a:r>
            <a:endParaRPr lang="ru-RU" dirty="0">
              <a:solidFill>
                <a:srgbClr val="FFFF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431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9766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В декларации говорилось о причинах, целях и принципах объединения. Основной целью объявлено создание в конечном итоге всемирного союза коммунистических республик. Формально и юридически эта цель была отменена в дек. 1991 г.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В компетенции Союза были вопросы внешней политики, внешней торговли, обороны, финансов, связи и путей сообщения. Остальные вопросы входили в компетенцию республик.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Высшим законодательным органом был избран Центральный Исполнительный Комитет (ЦИК), который состоял из двух палат: Союзного Совета и Совета Национальностей.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7450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31 января 1924 г. II Всесоюзный съезд Советов принял первую Конституцию СССР, в которой были оговорены принципы Декларации и Договора. Эти положения были закреплены принятиями конституций союзных республик в 1924-1925 гг. Образование СССР усилило коммунистический режим и повысило мощь государства.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3635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 smtClean="0"/>
              <a:t>Конец.</a:t>
            </a:r>
          </a:p>
          <a:p>
            <a:pPr marL="0" indent="0">
              <a:buNone/>
            </a:pPr>
            <a:r>
              <a:rPr lang="ru-RU" sz="6600" dirty="0" smtClean="0"/>
              <a:t>Спасибо за внимание.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513523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Принципы национальной политики большевиков.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Равенство и суверенность народов России.</a:t>
            </a: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 народов России на свободное самоопределение вплоть до отделения и образования самостоятельного государства.</a:t>
            </a: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Отмена всех и всяких национальных и национально-религиозных привилегий и ограничений.</a:t>
            </a: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Свободное развитие национальных меньшинств и этнографических групп, населяющих территорию России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426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Образование СССР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sz="9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9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9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ru-RU" sz="1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1918 г. была принята «Декларация прав трудящегося и эксплуатируемого народа», провозгласившая принцип будущего устройства страны. В его федеративной основе как свободного союза республик предполагалось право наций на самоопределение. Следуя этому, советское правительство признало независимость Финляндии и государственность Польши.</a:t>
            </a:r>
          </a:p>
          <a:p>
            <a:pPr marL="0" indent="0">
              <a:buNone/>
            </a:pP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536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564949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6000" dirty="0" smtClean="0"/>
              <a:t>     </a:t>
            </a:r>
          </a:p>
          <a:p>
            <a:pPr marL="0" indent="0">
              <a:buNone/>
            </a:pPr>
            <a:r>
              <a:rPr lang="en-US" sz="16000" b="1" dirty="0"/>
              <a:t> </a:t>
            </a:r>
            <a:r>
              <a:rPr lang="en-US" sz="16000" b="1" dirty="0" smtClean="0"/>
              <a:t>     </a:t>
            </a:r>
            <a:r>
              <a:rPr lang="ru-RU" sz="16000" b="1" dirty="0" smtClean="0"/>
              <a:t>Распад Российской империи и империалистическая война привели к установлению советской власти на всей территории России.</a:t>
            </a:r>
          </a:p>
          <a:p>
            <a:pPr marL="0" indent="0">
              <a:buNone/>
            </a:pPr>
            <a:r>
              <a:rPr lang="en-US" sz="16000" b="1" dirty="0" smtClean="0"/>
              <a:t>     </a:t>
            </a:r>
            <a:r>
              <a:rPr lang="ru-RU" sz="16000" b="1" dirty="0" smtClean="0"/>
              <a:t>Провозглашенная в 1918 г. РСФСР занимала 92 % всей территории и являлась самой крупной из всех советских республик, где проживало более 100 народностей и национальностей.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20145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ru-RU" sz="14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Для объединения существовали экономические, политические и культурные предпосылки. Не составило сложности насадить советскую власть в провозгласивших свою независимость Грузии, Армении и Азербайджане.</a:t>
            </a:r>
          </a:p>
          <a:p>
            <a:pPr marL="0" lvl="0" indent="0">
              <a:buNone/>
            </a:pPr>
            <a:endParaRPr lang="ru-RU" sz="14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14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1920 по 1921 гг. части Красной армии без видимого сопротивления заняли эти государства и установили там законы РСФСР. Легко прошла советизация Белоруссии.</a:t>
            </a:r>
          </a:p>
          <a:p>
            <a:pPr marL="0" lvl="0" indent="0">
              <a:buNone/>
            </a:pPr>
            <a:endParaRPr lang="ru-RU" sz="14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479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2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11100" b="1" dirty="0" smtClean="0">
                <a:latin typeface="Times New Roman" pitchFamily="18" charset="0"/>
                <a:cs typeface="Times New Roman" pitchFamily="18" charset="0"/>
              </a:rPr>
              <a:t>В Украине не обошлось баз борьбы с </a:t>
            </a:r>
            <a:r>
              <a:rPr lang="ru-RU" sz="11100" b="1" dirty="0" err="1" smtClean="0">
                <a:latin typeface="Times New Roman" pitchFamily="18" charset="0"/>
                <a:cs typeface="Times New Roman" pitchFamily="18" charset="0"/>
              </a:rPr>
              <a:t>прокиевским</a:t>
            </a:r>
            <a:r>
              <a:rPr lang="ru-RU" sz="11100" b="1" dirty="0" smtClean="0">
                <a:latin typeface="Times New Roman" pitchFamily="18" charset="0"/>
                <a:cs typeface="Times New Roman" pitchFamily="18" charset="0"/>
              </a:rPr>
              <a:t> курсом. Тяжело шел процесс утверждения советской власти в среднеазиатских Советских народных республиках - Бухарской и Хорезмской. Там продолжали сопротивление отряды местной вооруженной оппозиции.</a:t>
            </a:r>
          </a:p>
          <a:p>
            <a:pPr marL="0" indent="0">
              <a:buNone/>
            </a:pPr>
            <a:endParaRPr lang="ru-RU" sz="11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66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Большинство коммунистических руководителей республик волновал вопрос о существовании «великорусского шовинизма», дабы объединение республик в единое целое не стало созданием новой империи. Особенно болезненно эта проблема воспринималась в Грузии и Украине.</a:t>
            </a:r>
          </a:p>
          <a:p>
            <a:pPr marL="0" indent="0">
              <a:buNone/>
            </a:pPr>
            <a:endParaRPr lang="ru-RU" sz="1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Компартия оказалась той реальной властью, которая благодаря своей безупречной организации, и иерархичной подчиненности создала структуру управления огромной страной.</a:t>
            </a:r>
          </a:p>
          <a:p>
            <a:pPr marL="0" indent="0">
              <a:buNone/>
            </a:pPr>
            <a:endParaRPr lang="ru-RU" sz="9800" dirty="0" smtClean="0"/>
          </a:p>
          <a:p>
            <a:pPr marL="0" indent="0">
              <a:buNone/>
            </a:pPr>
            <a:endParaRPr lang="ru-RU" sz="9800" dirty="0" smtClean="0"/>
          </a:p>
          <a:p>
            <a:pPr marL="0" indent="0">
              <a:buNone/>
            </a:pPr>
            <a:endParaRPr lang="ru-RU" sz="98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4728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2646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600" b="1" dirty="0" smtClean="0"/>
              <a:t>Мощными факторами объединения республик послужили единство и жесткость репрессивных органов.</a:t>
            </a:r>
          </a:p>
          <a:p>
            <a:pPr marL="0" indent="0">
              <a:buNone/>
            </a:pPr>
            <a:r>
              <a:rPr lang="ru-RU" sz="4600" b="1" dirty="0" smtClean="0"/>
              <a:t>Выработкой принципов национального государственного устройства занималась комиссия ВЦИК. Рассматривались автономный, федеративный и </a:t>
            </a:r>
            <a:r>
              <a:rPr lang="ru-RU" sz="4600" b="1" dirty="0" err="1" smtClean="0"/>
              <a:t>конфедерационный</a:t>
            </a:r>
            <a:r>
              <a:rPr lang="ru-RU" sz="4600" b="1" dirty="0" smtClean="0"/>
              <a:t> варианты построения единого государства.</a:t>
            </a:r>
          </a:p>
          <a:p>
            <a:pPr marL="0" indent="0">
              <a:buNone/>
            </a:pPr>
            <a:r>
              <a:rPr lang="ru-RU" sz="4600" b="1" dirty="0" smtClean="0"/>
              <a:t>План декларированного автономного вхождения советских республик в состав РСФСР предлагал нарком по делам национальностей Сталин. Однако комиссией был принят предложенный Лениным вариант союзного федеративного государства. Он давал будущим республикам формальный суверенитет.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189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/>
              <a:t>Ленин ясно понимал, что единая партия и единая репрессивная система - верная гарантия целостности государства. Ленинский проект мог привлечь в союз и другие народы, а не отпугнуть их, как вариант Сталина.</a:t>
            </a:r>
          </a:p>
          <a:p>
            <a:pPr marL="0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       </a:t>
            </a:r>
            <a:r>
              <a:rPr lang="ru-RU" sz="3600" b="1" dirty="0" smtClean="0"/>
              <a:t>30</a:t>
            </a:r>
            <a:r>
              <a:rPr lang="en-US" sz="3600" b="1" dirty="0" smtClean="0"/>
              <a:t> </a:t>
            </a:r>
            <a:r>
              <a:rPr lang="ru-RU" sz="3600" b="1" dirty="0" smtClean="0"/>
              <a:t>декабря 1922 г. на I Съезде Советов было провозглашено образование Союза Советских Социалистических Республик (СССР). Съезд принял Декларацию и Договор.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6362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558</Words>
  <Application>Microsoft Office PowerPoint</Application>
  <PresentationFormat>Экран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Образование </vt:lpstr>
      <vt:lpstr>Принципы национальной политики большевиков.</vt:lpstr>
      <vt:lpstr>Образование СССР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9</cp:revision>
  <dcterms:created xsi:type="dcterms:W3CDTF">2014-12-23T17:50:42Z</dcterms:created>
  <dcterms:modified xsi:type="dcterms:W3CDTF">2014-12-23T19:10:20Z</dcterms:modified>
</cp:coreProperties>
</file>