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57" r:id="rId3"/>
    <p:sldId id="259" r:id="rId4"/>
    <p:sldId id="269" r:id="rId5"/>
    <p:sldId id="268" r:id="rId6"/>
    <p:sldId id="270" r:id="rId7"/>
    <p:sldId id="261" r:id="rId8"/>
    <p:sldId id="262" r:id="rId9"/>
    <p:sldId id="265" r:id="rId10"/>
    <p:sldId id="266" r:id="rId11"/>
    <p:sldId id="267" r:id="rId12"/>
    <p:sldId id="260" r:id="rId13"/>
  </p:sldIdLst>
  <p:sldSz cx="9144000" cy="6858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35108-3F9C-49DE-A786-21E772B01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52F961-4B86-4D6C-A2B2-4F670E2B5F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079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829841FD-C170-439D-A75D-486C3442B92E}" type="slidenum">
              <a:rPr lang="ru-RU" smtClean="0">
                <a:latin typeface="Arial" charset="0"/>
              </a:rPr>
              <a:pPr eaLnBrk="1" hangingPunct="1"/>
              <a:t>5</a:t>
            </a:fld>
            <a:endParaRPr lang="ru-RU" smtClean="0">
              <a:latin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b="1" smtClean="0"/>
          </a:p>
          <a:p>
            <a:pPr eaLnBrk="1" hangingPunct="1"/>
            <a:endParaRPr lang="ru-RU" b="1" smtClean="0"/>
          </a:p>
          <a:p>
            <a:pPr eaLnBrk="1" hangingPunct="1"/>
            <a:r>
              <a:rPr lang="ru-RU" smtClean="0"/>
              <a:t> 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3715AE0A-84A0-448C-9836-128D488122D8}" type="slidenum">
              <a:rPr lang="ru-RU" smtClean="0">
                <a:latin typeface="Arial" charset="0"/>
              </a:rPr>
              <a:pPr eaLnBrk="1" hangingPunct="1"/>
              <a:t>11</a:t>
            </a:fld>
            <a:endParaRPr lang="ru-RU" smtClean="0"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5F29E-9EFE-41D1-8C83-E5923364CE14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A87F-8CBE-46A9-A619-1EA7D97F50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834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5F29E-9EFE-41D1-8C83-E5923364CE14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A87F-8CBE-46A9-A619-1EA7D97F50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509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5F29E-9EFE-41D1-8C83-E5923364CE14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A87F-8CBE-46A9-A619-1EA7D97F50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976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FE627-02F5-4384-A66C-BE060043681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6597041"/>
      </p:ext>
    </p:extLst>
  </p:cSld>
  <p:clrMapOvr>
    <a:masterClrMapping/>
  </p:clrMapOvr>
  <p:transition spd="med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5F29E-9EFE-41D1-8C83-E5923364CE14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A87F-8CBE-46A9-A619-1EA7D97F50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249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5F29E-9EFE-41D1-8C83-E5923364CE14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A87F-8CBE-46A9-A619-1EA7D97F50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046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5F29E-9EFE-41D1-8C83-E5923364CE14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A87F-8CBE-46A9-A619-1EA7D97F50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800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5F29E-9EFE-41D1-8C83-E5923364CE14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A87F-8CBE-46A9-A619-1EA7D97F50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820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5F29E-9EFE-41D1-8C83-E5923364CE14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A87F-8CBE-46A9-A619-1EA7D97F50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007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5F29E-9EFE-41D1-8C83-E5923364CE14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A87F-8CBE-46A9-A619-1EA7D97F50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477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5F29E-9EFE-41D1-8C83-E5923364CE14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A87F-8CBE-46A9-A619-1EA7D97F50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511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5F29E-9EFE-41D1-8C83-E5923364CE14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A87F-8CBE-46A9-A619-1EA7D97F50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264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5F29E-9EFE-41D1-8C83-E5923364CE14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CA87F-8CBE-46A9-A619-1EA7D97F50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32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artandphoto.ru/stock/art1/1373/15174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Алгоритм решения задач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Прочитайте несколько раз</a:t>
            </a:r>
          </a:p>
          <a:p>
            <a:r>
              <a:rPr lang="ru-RU" sz="2800" dirty="0" smtClean="0">
                <a:solidFill>
                  <a:srgbClr val="00B050"/>
                </a:solidFill>
              </a:rPr>
              <a:t>Определите известные данные</a:t>
            </a:r>
          </a:p>
          <a:p>
            <a:r>
              <a:rPr lang="ru-RU" sz="2800" dirty="0" smtClean="0">
                <a:solidFill>
                  <a:srgbClr val="00B050"/>
                </a:solidFill>
              </a:rPr>
              <a:t>Определите что требуется найти.</a:t>
            </a:r>
          </a:p>
          <a:p>
            <a:r>
              <a:rPr lang="ru-RU" sz="2800" smtClean="0">
                <a:solidFill>
                  <a:srgbClr val="00B050"/>
                </a:solidFill>
              </a:rPr>
              <a:t>Определите </a:t>
            </a:r>
            <a:r>
              <a:rPr lang="ru-RU" sz="2800" dirty="0" smtClean="0">
                <a:solidFill>
                  <a:srgbClr val="00B050"/>
                </a:solidFill>
              </a:rPr>
              <a:t>скрытые вопросы, для ответа на главный вопрос задачи.</a:t>
            </a:r>
          </a:p>
          <a:p>
            <a:r>
              <a:rPr lang="ru-RU" sz="2800" dirty="0" smtClean="0">
                <a:solidFill>
                  <a:srgbClr val="00B050"/>
                </a:solidFill>
              </a:rPr>
              <a:t>Построите схему-чертеж, внести данные.</a:t>
            </a:r>
          </a:p>
          <a:p>
            <a:r>
              <a:rPr lang="ru-RU" sz="2800" dirty="0" smtClean="0">
                <a:solidFill>
                  <a:srgbClr val="00B050"/>
                </a:solidFill>
              </a:rPr>
              <a:t>Запишите формулы для использования в данной задаче.</a:t>
            </a:r>
          </a:p>
          <a:p>
            <a:r>
              <a:rPr lang="ru-RU" sz="2800" dirty="0" smtClean="0">
                <a:solidFill>
                  <a:srgbClr val="00B050"/>
                </a:solidFill>
              </a:rPr>
              <a:t>Решите задачу. Напишите ответ.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719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021387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                </a:t>
            </a:r>
            <a:r>
              <a:rPr lang="ru-RU" sz="4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Проверь себя.</a:t>
            </a:r>
            <a:br>
              <a:rPr lang="ru-RU" sz="4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/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1.  100 : (25 + 25) = 2мин</a:t>
            </a:r>
            <a:br>
              <a:rPr lang="ru-RU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 ( 29 + 35) </a:t>
            </a:r>
            <a:r>
              <a:rPr lang="ru-RU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 5 = 320км</a:t>
            </a:r>
            <a:br>
              <a:rPr lang="ru-RU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</a:br>
            <a:r>
              <a:rPr lang="ru-RU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</a:br>
            <a:r>
              <a:rPr lang="ru-RU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3. 1) 60 + 5 = 65 км/ч</a:t>
            </a:r>
            <a:br>
              <a:rPr lang="ru-RU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</a:br>
            <a:r>
              <a:rPr lang="ru-RU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            2) (60 + 65)  4 = 500 км</a:t>
            </a:r>
            <a:endParaRPr lang="ru-RU" sz="3600" b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F5135F-837A-4375-8E00-B534CF93B02A}" type="slidenum">
              <a:rPr lang="ru-RU" altLang="en-US" smtClean="0"/>
              <a:pPr>
                <a:defRPr/>
              </a:pPr>
              <a:t>10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41292577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B8BC-FDFD-4DAE-A526-DC6D3C16E637}" type="slidenum">
              <a:rPr lang="ru-RU" altLang="en-US"/>
              <a:pPr>
                <a:defRPr/>
              </a:pPr>
              <a:t>11</a:t>
            </a:fld>
            <a:endParaRPr lang="ru-RU" alt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41313" y="4884738"/>
            <a:ext cx="9031287" cy="1363662"/>
            <a:chOff x="-57" y="2880"/>
            <a:chExt cx="5689" cy="859"/>
          </a:xfrm>
        </p:grpSpPr>
        <p:grpSp>
          <p:nvGrpSpPr>
            <p:cNvPr id="12445" name="Group 3"/>
            <p:cNvGrpSpPr>
              <a:grpSpLocks/>
            </p:cNvGrpSpPr>
            <p:nvPr/>
          </p:nvGrpSpPr>
          <p:grpSpPr bwMode="auto">
            <a:xfrm flipH="1" flipV="1">
              <a:off x="-57" y="3583"/>
              <a:ext cx="232" cy="76"/>
              <a:chOff x="2199" y="3091"/>
              <a:chExt cx="432" cy="140"/>
            </a:xfrm>
          </p:grpSpPr>
          <p:sp>
            <p:nvSpPr>
              <p:cNvPr id="13041" name="Freeform 4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 w 356"/>
                  <a:gd name="T1" fmla="*/ 1 h 228"/>
                  <a:gd name="T2" fmla="*/ 1 w 356"/>
                  <a:gd name="T3" fmla="*/ 1 h 228"/>
                  <a:gd name="T4" fmla="*/ 1 w 356"/>
                  <a:gd name="T5" fmla="*/ 1 h 228"/>
                  <a:gd name="T6" fmla="*/ 1 w 356"/>
                  <a:gd name="T7" fmla="*/ 1 h 228"/>
                  <a:gd name="T8" fmla="*/ 1 w 356"/>
                  <a:gd name="T9" fmla="*/ 1 h 228"/>
                  <a:gd name="T10" fmla="*/ 1 w 356"/>
                  <a:gd name="T11" fmla="*/ 1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042" name="Freeform 5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1 w 330"/>
                  <a:gd name="T1" fmla="*/ 2 h 158"/>
                  <a:gd name="T2" fmla="*/ 1 w 330"/>
                  <a:gd name="T3" fmla="*/ 2 h 158"/>
                  <a:gd name="T4" fmla="*/ 1 w 330"/>
                  <a:gd name="T5" fmla="*/ 2 h 158"/>
                  <a:gd name="T6" fmla="*/ 1 w 330"/>
                  <a:gd name="T7" fmla="*/ 2 h 158"/>
                  <a:gd name="T8" fmla="*/ 1 w 330"/>
                  <a:gd name="T9" fmla="*/ 2 h 158"/>
                  <a:gd name="T10" fmla="*/ 1 w 330"/>
                  <a:gd name="T11" fmla="*/ 2 h 158"/>
                  <a:gd name="T12" fmla="*/ 1 w 330"/>
                  <a:gd name="T13" fmla="*/ 2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446" name="Group 6"/>
            <p:cNvGrpSpPr>
              <a:grpSpLocks/>
            </p:cNvGrpSpPr>
            <p:nvPr/>
          </p:nvGrpSpPr>
          <p:grpSpPr bwMode="auto">
            <a:xfrm flipH="1" flipV="1">
              <a:off x="-57" y="3519"/>
              <a:ext cx="232" cy="76"/>
              <a:chOff x="2199" y="3091"/>
              <a:chExt cx="432" cy="140"/>
            </a:xfrm>
          </p:grpSpPr>
          <p:sp>
            <p:nvSpPr>
              <p:cNvPr id="13039" name="Freeform 7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 w 356"/>
                  <a:gd name="T1" fmla="*/ 1 h 228"/>
                  <a:gd name="T2" fmla="*/ 1 w 356"/>
                  <a:gd name="T3" fmla="*/ 1 h 228"/>
                  <a:gd name="T4" fmla="*/ 1 w 356"/>
                  <a:gd name="T5" fmla="*/ 1 h 228"/>
                  <a:gd name="T6" fmla="*/ 1 w 356"/>
                  <a:gd name="T7" fmla="*/ 1 h 228"/>
                  <a:gd name="T8" fmla="*/ 1 w 356"/>
                  <a:gd name="T9" fmla="*/ 1 h 228"/>
                  <a:gd name="T10" fmla="*/ 1 w 356"/>
                  <a:gd name="T11" fmla="*/ 1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040" name="Freeform 8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1 w 330"/>
                  <a:gd name="T1" fmla="*/ 2 h 158"/>
                  <a:gd name="T2" fmla="*/ 1 w 330"/>
                  <a:gd name="T3" fmla="*/ 2 h 158"/>
                  <a:gd name="T4" fmla="*/ 1 w 330"/>
                  <a:gd name="T5" fmla="*/ 2 h 158"/>
                  <a:gd name="T6" fmla="*/ 1 w 330"/>
                  <a:gd name="T7" fmla="*/ 2 h 158"/>
                  <a:gd name="T8" fmla="*/ 1 w 330"/>
                  <a:gd name="T9" fmla="*/ 2 h 158"/>
                  <a:gd name="T10" fmla="*/ 1 w 330"/>
                  <a:gd name="T11" fmla="*/ 2 h 158"/>
                  <a:gd name="T12" fmla="*/ 1 w 330"/>
                  <a:gd name="T13" fmla="*/ 2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447" name="Group 9"/>
            <p:cNvGrpSpPr>
              <a:grpSpLocks/>
            </p:cNvGrpSpPr>
            <p:nvPr/>
          </p:nvGrpSpPr>
          <p:grpSpPr bwMode="auto">
            <a:xfrm flipH="1" flipV="1">
              <a:off x="-9" y="3479"/>
              <a:ext cx="232" cy="76"/>
              <a:chOff x="2199" y="3091"/>
              <a:chExt cx="432" cy="140"/>
            </a:xfrm>
          </p:grpSpPr>
          <p:sp>
            <p:nvSpPr>
              <p:cNvPr id="13037" name="Freeform 10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 w 356"/>
                  <a:gd name="T1" fmla="*/ 1 h 228"/>
                  <a:gd name="T2" fmla="*/ 1 w 356"/>
                  <a:gd name="T3" fmla="*/ 1 h 228"/>
                  <a:gd name="T4" fmla="*/ 1 w 356"/>
                  <a:gd name="T5" fmla="*/ 1 h 228"/>
                  <a:gd name="T6" fmla="*/ 1 w 356"/>
                  <a:gd name="T7" fmla="*/ 1 h 228"/>
                  <a:gd name="T8" fmla="*/ 1 w 356"/>
                  <a:gd name="T9" fmla="*/ 1 h 228"/>
                  <a:gd name="T10" fmla="*/ 1 w 356"/>
                  <a:gd name="T11" fmla="*/ 1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038" name="Freeform 11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1 w 330"/>
                  <a:gd name="T1" fmla="*/ 2 h 158"/>
                  <a:gd name="T2" fmla="*/ 1 w 330"/>
                  <a:gd name="T3" fmla="*/ 2 h 158"/>
                  <a:gd name="T4" fmla="*/ 1 w 330"/>
                  <a:gd name="T5" fmla="*/ 2 h 158"/>
                  <a:gd name="T6" fmla="*/ 1 w 330"/>
                  <a:gd name="T7" fmla="*/ 2 h 158"/>
                  <a:gd name="T8" fmla="*/ 1 w 330"/>
                  <a:gd name="T9" fmla="*/ 2 h 158"/>
                  <a:gd name="T10" fmla="*/ 1 w 330"/>
                  <a:gd name="T11" fmla="*/ 2 h 158"/>
                  <a:gd name="T12" fmla="*/ 1 w 330"/>
                  <a:gd name="T13" fmla="*/ 2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448" name="Group 12"/>
            <p:cNvGrpSpPr>
              <a:grpSpLocks/>
            </p:cNvGrpSpPr>
            <p:nvPr/>
          </p:nvGrpSpPr>
          <p:grpSpPr bwMode="auto">
            <a:xfrm flipH="1" flipV="1">
              <a:off x="31" y="3463"/>
              <a:ext cx="232" cy="76"/>
              <a:chOff x="2199" y="3091"/>
              <a:chExt cx="432" cy="140"/>
            </a:xfrm>
          </p:grpSpPr>
          <p:sp>
            <p:nvSpPr>
              <p:cNvPr id="13035" name="Freeform 13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 w 356"/>
                  <a:gd name="T1" fmla="*/ 1 h 228"/>
                  <a:gd name="T2" fmla="*/ 1 w 356"/>
                  <a:gd name="T3" fmla="*/ 1 h 228"/>
                  <a:gd name="T4" fmla="*/ 1 w 356"/>
                  <a:gd name="T5" fmla="*/ 1 h 228"/>
                  <a:gd name="T6" fmla="*/ 1 w 356"/>
                  <a:gd name="T7" fmla="*/ 1 h 228"/>
                  <a:gd name="T8" fmla="*/ 1 w 356"/>
                  <a:gd name="T9" fmla="*/ 1 h 228"/>
                  <a:gd name="T10" fmla="*/ 1 w 356"/>
                  <a:gd name="T11" fmla="*/ 1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036" name="Freeform 14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1 w 330"/>
                  <a:gd name="T1" fmla="*/ 2 h 158"/>
                  <a:gd name="T2" fmla="*/ 1 w 330"/>
                  <a:gd name="T3" fmla="*/ 2 h 158"/>
                  <a:gd name="T4" fmla="*/ 1 w 330"/>
                  <a:gd name="T5" fmla="*/ 2 h 158"/>
                  <a:gd name="T6" fmla="*/ 1 w 330"/>
                  <a:gd name="T7" fmla="*/ 2 h 158"/>
                  <a:gd name="T8" fmla="*/ 1 w 330"/>
                  <a:gd name="T9" fmla="*/ 2 h 158"/>
                  <a:gd name="T10" fmla="*/ 1 w 330"/>
                  <a:gd name="T11" fmla="*/ 2 h 158"/>
                  <a:gd name="T12" fmla="*/ 1 w 330"/>
                  <a:gd name="T13" fmla="*/ 2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449" name="Group 15"/>
            <p:cNvGrpSpPr>
              <a:grpSpLocks/>
            </p:cNvGrpSpPr>
            <p:nvPr/>
          </p:nvGrpSpPr>
          <p:grpSpPr bwMode="auto">
            <a:xfrm>
              <a:off x="2327" y="3232"/>
              <a:ext cx="1021" cy="296"/>
              <a:chOff x="3353" y="4024"/>
              <a:chExt cx="1021" cy="296"/>
            </a:xfrm>
          </p:grpSpPr>
          <p:grpSp>
            <p:nvGrpSpPr>
              <p:cNvPr id="12993" name="Group 16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4" cy="296"/>
                <a:chOff x="4649" y="2704"/>
                <a:chExt cx="544" cy="296"/>
              </a:xfrm>
            </p:grpSpPr>
            <p:grpSp>
              <p:nvGrpSpPr>
                <p:cNvPr id="13015" name="Group 17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3026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3033" name="Freeform 1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034" name="Freeform 2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027" name="Group 21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3031" name="Freeform 2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032" name="Freeform 2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028" name="Group 24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3029" name="Freeform 2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030" name="Freeform 2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3016" name="Group 27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3017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3024" name="Freeform 2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025" name="Freeform 3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018" name="Group 31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3022" name="Freeform 3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023" name="Freeform 3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019" name="Group 34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3020" name="Freeform 3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021" name="Freeform 3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3" name="Group 37"/>
              <p:cNvGrpSpPr>
                <a:grpSpLocks/>
              </p:cNvGrpSpPr>
              <p:nvPr/>
            </p:nvGrpSpPr>
            <p:grpSpPr bwMode="auto">
              <a:xfrm rot="21135134" flipH="1">
                <a:off x="3830" y="4024"/>
                <a:ext cx="544" cy="296"/>
                <a:chOff x="4649" y="2704"/>
                <a:chExt cx="544" cy="296"/>
              </a:xfrm>
            </p:grpSpPr>
            <p:grpSp>
              <p:nvGrpSpPr>
                <p:cNvPr id="12995" name="Group 38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3006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3013" name="Freeform 4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014" name="Freeform 4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007" name="Group 42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3011" name="Freeform 4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012" name="Freeform 4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008" name="Group 45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3009" name="Freeform 4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010" name="Freeform 4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2996" name="Group 48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2997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3004" name="Freeform 5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005" name="Freeform 5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2998" name="Group 52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3002" name="Freeform 5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003" name="Freeform 5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2999" name="Group 55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3000" name="Freeform 5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001" name="Freeform 5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grpSp>
          <p:nvGrpSpPr>
            <p:cNvPr id="12450" name="Group 58"/>
            <p:cNvGrpSpPr>
              <a:grpSpLocks/>
            </p:cNvGrpSpPr>
            <p:nvPr/>
          </p:nvGrpSpPr>
          <p:grpSpPr bwMode="auto">
            <a:xfrm>
              <a:off x="47" y="3392"/>
              <a:ext cx="1021" cy="296"/>
              <a:chOff x="3353" y="4024"/>
              <a:chExt cx="1021" cy="296"/>
            </a:xfrm>
          </p:grpSpPr>
          <p:grpSp>
            <p:nvGrpSpPr>
              <p:cNvPr id="12951" name="Group 59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4" cy="296"/>
                <a:chOff x="4649" y="2704"/>
                <a:chExt cx="544" cy="296"/>
              </a:xfrm>
            </p:grpSpPr>
            <p:grpSp>
              <p:nvGrpSpPr>
                <p:cNvPr id="12973" name="Group 60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2984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2991" name="Freeform 6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992" name="Freeform 6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2985" name="Group 64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2989" name="Freeform 6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990" name="Freeform 6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2986" name="Group 67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2987" name="Freeform 6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988" name="Freeform 6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2974" name="Group 70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2975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2982" name="Freeform 7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983" name="Freeform 7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2976" name="Group 74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2980" name="Freeform 7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981" name="Freeform 7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2977" name="Group 77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2978" name="Freeform 7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979" name="Freeform 7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12952" name="Group 80"/>
              <p:cNvGrpSpPr>
                <a:grpSpLocks/>
              </p:cNvGrpSpPr>
              <p:nvPr/>
            </p:nvGrpSpPr>
            <p:grpSpPr bwMode="auto">
              <a:xfrm rot="21135134" flipH="1">
                <a:off x="3830" y="4024"/>
                <a:ext cx="544" cy="296"/>
                <a:chOff x="4649" y="2704"/>
                <a:chExt cx="544" cy="296"/>
              </a:xfrm>
            </p:grpSpPr>
            <p:grpSp>
              <p:nvGrpSpPr>
                <p:cNvPr id="12953" name="Group 81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2964" name="Group 82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2971" name="Freeform 8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972" name="Freeform 8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2965" name="Group 85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2969" name="Freeform 8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970" name="Freeform 8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2966" name="Group 88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2967" name="Freeform 8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968" name="Freeform 9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2954" name="Group 91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2955" name="Group 92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2962" name="Freeform 9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963" name="Freeform 9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2956" name="Group 95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2960" name="Freeform 9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961" name="Freeform 9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2957" name="Group 98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2958" name="Freeform 9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959" name="Freeform 10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grpSp>
          <p:nvGrpSpPr>
            <p:cNvPr id="12451" name="Group 101"/>
            <p:cNvGrpSpPr>
              <a:grpSpLocks/>
            </p:cNvGrpSpPr>
            <p:nvPr/>
          </p:nvGrpSpPr>
          <p:grpSpPr bwMode="auto">
            <a:xfrm>
              <a:off x="-9" y="3123"/>
              <a:ext cx="104" cy="52"/>
              <a:chOff x="2199" y="3091"/>
              <a:chExt cx="432" cy="140"/>
            </a:xfrm>
          </p:grpSpPr>
          <p:sp>
            <p:nvSpPr>
              <p:cNvPr id="12949" name="Freeform 102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 w 356"/>
                  <a:gd name="T1" fmla="*/ 1 h 228"/>
                  <a:gd name="T2" fmla="*/ 1 w 356"/>
                  <a:gd name="T3" fmla="*/ 1 h 228"/>
                  <a:gd name="T4" fmla="*/ 1 w 356"/>
                  <a:gd name="T5" fmla="*/ 1 h 228"/>
                  <a:gd name="T6" fmla="*/ 1 w 356"/>
                  <a:gd name="T7" fmla="*/ 1 h 228"/>
                  <a:gd name="T8" fmla="*/ 1 w 356"/>
                  <a:gd name="T9" fmla="*/ 1 h 228"/>
                  <a:gd name="T10" fmla="*/ 1 w 356"/>
                  <a:gd name="T11" fmla="*/ 1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950" name="Freeform 103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1 w 330"/>
                  <a:gd name="T1" fmla="*/ 2 h 158"/>
                  <a:gd name="T2" fmla="*/ 1 w 330"/>
                  <a:gd name="T3" fmla="*/ 2 h 158"/>
                  <a:gd name="T4" fmla="*/ 1 w 330"/>
                  <a:gd name="T5" fmla="*/ 2 h 158"/>
                  <a:gd name="T6" fmla="*/ 1 w 330"/>
                  <a:gd name="T7" fmla="*/ 2 h 158"/>
                  <a:gd name="T8" fmla="*/ 1 w 330"/>
                  <a:gd name="T9" fmla="*/ 2 h 158"/>
                  <a:gd name="T10" fmla="*/ 1 w 330"/>
                  <a:gd name="T11" fmla="*/ 2 h 158"/>
                  <a:gd name="T12" fmla="*/ 1 w 330"/>
                  <a:gd name="T13" fmla="*/ 2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452" name="Group 104"/>
            <p:cNvGrpSpPr>
              <a:grpSpLocks/>
            </p:cNvGrpSpPr>
            <p:nvPr/>
          </p:nvGrpSpPr>
          <p:grpSpPr bwMode="auto">
            <a:xfrm>
              <a:off x="-9" y="3059"/>
              <a:ext cx="104" cy="52"/>
              <a:chOff x="2199" y="3091"/>
              <a:chExt cx="432" cy="140"/>
            </a:xfrm>
          </p:grpSpPr>
          <p:sp>
            <p:nvSpPr>
              <p:cNvPr id="12947" name="Freeform 105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 w 356"/>
                  <a:gd name="T1" fmla="*/ 1 h 228"/>
                  <a:gd name="T2" fmla="*/ 1 w 356"/>
                  <a:gd name="T3" fmla="*/ 1 h 228"/>
                  <a:gd name="T4" fmla="*/ 1 w 356"/>
                  <a:gd name="T5" fmla="*/ 1 h 228"/>
                  <a:gd name="T6" fmla="*/ 1 w 356"/>
                  <a:gd name="T7" fmla="*/ 1 h 228"/>
                  <a:gd name="T8" fmla="*/ 1 w 356"/>
                  <a:gd name="T9" fmla="*/ 1 h 228"/>
                  <a:gd name="T10" fmla="*/ 1 w 356"/>
                  <a:gd name="T11" fmla="*/ 1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948" name="Freeform 106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1 w 330"/>
                  <a:gd name="T1" fmla="*/ 2 h 158"/>
                  <a:gd name="T2" fmla="*/ 1 w 330"/>
                  <a:gd name="T3" fmla="*/ 2 h 158"/>
                  <a:gd name="T4" fmla="*/ 1 w 330"/>
                  <a:gd name="T5" fmla="*/ 2 h 158"/>
                  <a:gd name="T6" fmla="*/ 1 w 330"/>
                  <a:gd name="T7" fmla="*/ 2 h 158"/>
                  <a:gd name="T8" fmla="*/ 1 w 330"/>
                  <a:gd name="T9" fmla="*/ 2 h 158"/>
                  <a:gd name="T10" fmla="*/ 1 w 330"/>
                  <a:gd name="T11" fmla="*/ 2 h 158"/>
                  <a:gd name="T12" fmla="*/ 1 w 330"/>
                  <a:gd name="T13" fmla="*/ 2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453" name="Group 107"/>
            <p:cNvGrpSpPr>
              <a:grpSpLocks/>
            </p:cNvGrpSpPr>
            <p:nvPr/>
          </p:nvGrpSpPr>
          <p:grpSpPr bwMode="auto">
            <a:xfrm>
              <a:off x="39" y="3019"/>
              <a:ext cx="104" cy="52"/>
              <a:chOff x="2199" y="3091"/>
              <a:chExt cx="432" cy="140"/>
            </a:xfrm>
          </p:grpSpPr>
          <p:sp>
            <p:nvSpPr>
              <p:cNvPr id="12945" name="Freeform 108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 w 356"/>
                  <a:gd name="T1" fmla="*/ 1 h 228"/>
                  <a:gd name="T2" fmla="*/ 1 w 356"/>
                  <a:gd name="T3" fmla="*/ 1 h 228"/>
                  <a:gd name="T4" fmla="*/ 1 w 356"/>
                  <a:gd name="T5" fmla="*/ 1 h 228"/>
                  <a:gd name="T6" fmla="*/ 1 w 356"/>
                  <a:gd name="T7" fmla="*/ 1 h 228"/>
                  <a:gd name="T8" fmla="*/ 1 w 356"/>
                  <a:gd name="T9" fmla="*/ 1 h 228"/>
                  <a:gd name="T10" fmla="*/ 1 w 356"/>
                  <a:gd name="T11" fmla="*/ 1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946" name="Freeform 109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1 w 330"/>
                  <a:gd name="T1" fmla="*/ 2 h 158"/>
                  <a:gd name="T2" fmla="*/ 1 w 330"/>
                  <a:gd name="T3" fmla="*/ 2 h 158"/>
                  <a:gd name="T4" fmla="*/ 1 w 330"/>
                  <a:gd name="T5" fmla="*/ 2 h 158"/>
                  <a:gd name="T6" fmla="*/ 1 w 330"/>
                  <a:gd name="T7" fmla="*/ 2 h 158"/>
                  <a:gd name="T8" fmla="*/ 1 w 330"/>
                  <a:gd name="T9" fmla="*/ 2 h 158"/>
                  <a:gd name="T10" fmla="*/ 1 w 330"/>
                  <a:gd name="T11" fmla="*/ 2 h 158"/>
                  <a:gd name="T12" fmla="*/ 1 w 330"/>
                  <a:gd name="T13" fmla="*/ 2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454" name="Group 110"/>
            <p:cNvGrpSpPr>
              <a:grpSpLocks/>
            </p:cNvGrpSpPr>
            <p:nvPr/>
          </p:nvGrpSpPr>
          <p:grpSpPr bwMode="auto">
            <a:xfrm>
              <a:off x="48" y="2880"/>
              <a:ext cx="5584" cy="859"/>
              <a:chOff x="47" y="2784"/>
              <a:chExt cx="5584" cy="859"/>
            </a:xfrm>
          </p:grpSpPr>
          <p:grpSp>
            <p:nvGrpSpPr>
              <p:cNvPr id="12455" name="Group 111"/>
              <p:cNvGrpSpPr>
                <a:grpSpLocks/>
              </p:cNvGrpSpPr>
              <p:nvPr/>
            </p:nvGrpSpPr>
            <p:grpSpPr bwMode="auto">
              <a:xfrm>
                <a:off x="1839" y="3075"/>
                <a:ext cx="216" cy="116"/>
                <a:chOff x="2199" y="3091"/>
                <a:chExt cx="432" cy="140"/>
              </a:xfrm>
            </p:grpSpPr>
            <p:sp>
              <p:nvSpPr>
                <p:cNvPr id="12943" name="Freeform 11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944" name="Freeform 11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456" name="Group 114"/>
              <p:cNvGrpSpPr>
                <a:grpSpLocks/>
              </p:cNvGrpSpPr>
              <p:nvPr/>
            </p:nvGrpSpPr>
            <p:grpSpPr bwMode="auto">
              <a:xfrm>
                <a:off x="3551" y="3091"/>
                <a:ext cx="432" cy="140"/>
                <a:chOff x="2199" y="3091"/>
                <a:chExt cx="432" cy="140"/>
              </a:xfrm>
            </p:grpSpPr>
            <p:sp>
              <p:nvSpPr>
                <p:cNvPr id="12941" name="Freeform 11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942" name="Freeform 11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457" name="Group 117"/>
              <p:cNvGrpSpPr>
                <a:grpSpLocks/>
              </p:cNvGrpSpPr>
              <p:nvPr/>
            </p:nvGrpSpPr>
            <p:grpSpPr bwMode="auto">
              <a:xfrm rot="10627022">
                <a:off x="618" y="3414"/>
                <a:ext cx="432" cy="140"/>
                <a:chOff x="2199" y="3091"/>
                <a:chExt cx="432" cy="140"/>
              </a:xfrm>
            </p:grpSpPr>
            <p:sp>
              <p:nvSpPr>
                <p:cNvPr id="12939" name="Freeform 11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940" name="Freeform 11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458" name="Group 120"/>
              <p:cNvGrpSpPr>
                <a:grpSpLocks/>
              </p:cNvGrpSpPr>
              <p:nvPr/>
            </p:nvGrpSpPr>
            <p:grpSpPr bwMode="auto">
              <a:xfrm>
                <a:off x="2791" y="3027"/>
                <a:ext cx="104" cy="52"/>
                <a:chOff x="2199" y="3091"/>
                <a:chExt cx="432" cy="140"/>
              </a:xfrm>
            </p:grpSpPr>
            <p:sp>
              <p:nvSpPr>
                <p:cNvPr id="12937" name="Freeform 12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938" name="Freeform 12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459" name="Group 123"/>
              <p:cNvGrpSpPr>
                <a:grpSpLocks/>
              </p:cNvGrpSpPr>
              <p:nvPr/>
            </p:nvGrpSpPr>
            <p:grpSpPr bwMode="auto">
              <a:xfrm>
                <a:off x="4591" y="2907"/>
                <a:ext cx="104" cy="52"/>
                <a:chOff x="2199" y="3091"/>
                <a:chExt cx="432" cy="140"/>
              </a:xfrm>
            </p:grpSpPr>
            <p:sp>
              <p:nvSpPr>
                <p:cNvPr id="12935" name="Freeform 12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936" name="Freeform 12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460" name="Group 126"/>
              <p:cNvGrpSpPr>
                <a:grpSpLocks/>
              </p:cNvGrpSpPr>
              <p:nvPr/>
            </p:nvGrpSpPr>
            <p:grpSpPr bwMode="auto">
              <a:xfrm>
                <a:off x="5272" y="3339"/>
                <a:ext cx="104" cy="52"/>
                <a:chOff x="2199" y="3091"/>
                <a:chExt cx="432" cy="140"/>
              </a:xfrm>
            </p:grpSpPr>
            <p:sp>
              <p:nvSpPr>
                <p:cNvPr id="12933" name="Freeform 12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934" name="Freeform 12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461" name="Group 129"/>
              <p:cNvGrpSpPr>
                <a:grpSpLocks/>
              </p:cNvGrpSpPr>
              <p:nvPr/>
            </p:nvGrpSpPr>
            <p:grpSpPr bwMode="auto">
              <a:xfrm>
                <a:off x="5128" y="3371"/>
                <a:ext cx="104" cy="52"/>
                <a:chOff x="2199" y="3091"/>
                <a:chExt cx="432" cy="140"/>
              </a:xfrm>
            </p:grpSpPr>
            <p:sp>
              <p:nvSpPr>
                <p:cNvPr id="12931" name="Freeform 13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932" name="Freeform 13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462" name="Group 132"/>
              <p:cNvGrpSpPr>
                <a:grpSpLocks/>
              </p:cNvGrpSpPr>
              <p:nvPr/>
            </p:nvGrpSpPr>
            <p:grpSpPr bwMode="auto">
              <a:xfrm>
                <a:off x="5024" y="3387"/>
                <a:ext cx="104" cy="52"/>
                <a:chOff x="2199" y="3091"/>
                <a:chExt cx="432" cy="140"/>
              </a:xfrm>
            </p:grpSpPr>
            <p:sp>
              <p:nvSpPr>
                <p:cNvPr id="12929" name="Freeform 13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930" name="Freeform 13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463" name="Group 135"/>
              <p:cNvGrpSpPr>
                <a:grpSpLocks/>
              </p:cNvGrpSpPr>
              <p:nvPr/>
            </p:nvGrpSpPr>
            <p:grpSpPr bwMode="auto">
              <a:xfrm>
                <a:off x="5024" y="3323"/>
                <a:ext cx="104" cy="52"/>
                <a:chOff x="2199" y="3091"/>
                <a:chExt cx="432" cy="140"/>
              </a:xfrm>
            </p:grpSpPr>
            <p:sp>
              <p:nvSpPr>
                <p:cNvPr id="12927" name="Freeform 13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928" name="Freeform 13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464" name="Group 138"/>
              <p:cNvGrpSpPr>
                <a:grpSpLocks/>
              </p:cNvGrpSpPr>
              <p:nvPr/>
            </p:nvGrpSpPr>
            <p:grpSpPr bwMode="auto">
              <a:xfrm>
                <a:off x="5072" y="3283"/>
                <a:ext cx="104" cy="52"/>
                <a:chOff x="2199" y="3091"/>
                <a:chExt cx="432" cy="140"/>
              </a:xfrm>
            </p:grpSpPr>
            <p:sp>
              <p:nvSpPr>
                <p:cNvPr id="12925" name="Freeform 13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926" name="Freeform 14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465" name="Group 141"/>
              <p:cNvGrpSpPr>
                <a:grpSpLocks/>
              </p:cNvGrpSpPr>
              <p:nvPr/>
            </p:nvGrpSpPr>
            <p:grpSpPr bwMode="auto">
              <a:xfrm>
                <a:off x="5112" y="3267"/>
                <a:ext cx="104" cy="52"/>
                <a:chOff x="2199" y="3091"/>
                <a:chExt cx="432" cy="140"/>
              </a:xfrm>
            </p:grpSpPr>
            <p:sp>
              <p:nvSpPr>
                <p:cNvPr id="12923" name="Freeform 14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924" name="Freeform 14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466" name="Group 144"/>
              <p:cNvGrpSpPr>
                <a:grpSpLocks/>
              </p:cNvGrpSpPr>
              <p:nvPr/>
            </p:nvGrpSpPr>
            <p:grpSpPr bwMode="auto">
              <a:xfrm>
                <a:off x="5160" y="3243"/>
                <a:ext cx="104" cy="52"/>
                <a:chOff x="2199" y="3091"/>
                <a:chExt cx="432" cy="140"/>
              </a:xfrm>
            </p:grpSpPr>
            <p:sp>
              <p:nvSpPr>
                <p:cNvPr id="12921" name="Freeform 14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922" name="Freeform 14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467" name="Group 147"/>
              <p:cNvGrpSpPr>
                <a:grpSpLocks/>
              </p:cNvGrpSpPr>
              <p:nvPr/>
            </p:nvGrpSpPr>
            <p:grpSpPr bwMode="auto">
              <a:xfrm>
                <a:off x="5288" y="3195"/>
                <a:ext cx="104" cy="52"/>
                <a:chOff x="2199" y="3091"/>
                <a:chExt cx="432" cy="140"/>
              </a:xfrm>
            </p:grpSpPr>
            <p:sp>
              <p:nvSpPr>
                <p:cNvPr id="12919" name="Freeform 14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920" name="Freeform 14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468" name="Group 150"/>
              <p:cNvGrpSpPr>
                <a:grpSpLocks/>
              </p:cNvGrpSpPr>
              <p:nvPr/>
            </p:nvGrpSpPr>
            <p:grpSpPr bwMode="auto">
              <a:xfrm>
                <a:off x="4656" y="3283"/>
                <a:ext cx="104" cy="52"/>
                <a:chOff x="2199" y="3091"/>
                <a:chExt cx="432" cy="140"/>
              </a:xfrm>
            </p:grpSpPr>
            <p:sp>
              <p:nvSpPr>
                <p:cNvPr id="12917" name="Freeform 15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918" name="Freeform 15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469" name="Group 153"/>
              <p:cNvGrpSpPr>
                <a:grpSpLocks/>
              </p:cNvGrpSpPr>
              <p:nvPr/>
            </p:nvGrpSpPr>
            <p:grpSpPr bwMode="auto">
              <a:xfrm>
                <a:off x="5488" y="3195"/>
                <a:ext cx="104" cy="52"/>
                <a:chOff x="2199" y="3091"/>
                <a:chExt cx="432" cy="140"/>
              </a:xfrm>
            </p:grpSpPr>
            <p:sp>
              <p:nvSpPr>
                <p:cNvPr id="12915" name="Freeform 15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916" name="Freeform 15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470" name="Group 156"/>
              <p:cNvGrpSpPr>
                <a:grpSpLocks/>
              </p:cNvGrpSpPr>
              <p:nvPr/>
            </p:nvGrpSpPr>
            <p:grpSpPr bwMode="auto">
              <a:xfrm>
                <a:off x="5175" y="2955"/>
                <a:ext cx="104" cy="52"/>
                <a:chOff x="2199" y="3091"/>
                <a:chExt cx="432" cy="140"/>
              </a:xfrm>
            </p:grpSpPr>
            <p:sp>
              <p:nvSpPr>
                <p:cNvPr id="12913" name="Freeform 15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914" name="Freeform 15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471" name="Group 159"/>
              <p:cNvGrpSpPr>
                <a:grpSpLocks/>
              </p:cNvGrpSpPr>
              <p:nvPr/>
            </p:nvGrpSpPr>
            <p:grpSpPr bwMode="auto">
              <a:xfrm>
                <a:off x="5375" y="2955"/>
                <a:ext cx="104" cy="52"/>
                <a:chOff x="2199" y="3091"/>
                <a:chExt cx="432" cy="140"/>
              </a:xfrm>
            </p:grpSpPr>
            <p:sp>
              <p:nvSpPr>
                <p:cNvPr id="12911" name="Freeform 16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912" name="Freeform 16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472" name="Group 162"/>
              <p:cNvGrpSpPr>
                <a:grpSpLocks/>
              </p:cNvGrpSpPr>
              <p:nvPr/>
            </p:nvGrpSpPr>
            <p:grpSpPr bwMode="auto">
              <a:xfrm>
                <a:off x="2280" y="3176"/>
                <a:ext cx="119" cy="53"/>
                <a:chOff x="2199" y="3091"/>
                <a:chExt cx="432" cy="140"/>
              </a:xfrm>
            </p:grpSpPr>
            <p:sp>
              <p:nvSpPr>
                <p:cNvPr id="12909" name="Freeform 16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910" name="Freeform 16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473" name="Group 165"/>
              <p:cNvGrpSpPr>
                <a:grpSpLocks/>
              </p:cNvGrpSpPr>
              <p:nvPr/>
            </p:nvGrpSpPr>
            <p:grpSpPr bwMode="auto">
              <a:xfrm>
                <a:off x="1672" y="3192"/>
                <a:ext cx="104" cy="52"/>
                <a:chOff x="2199" y="3091"/>
                <a:chExt cx="432" cy="140"/>
              </a:xfrm>
            </p:grpSpPr>
            <p:sp>
              <p:nvSpPr>
                <p:cNvPr id="12907" name="Freeform 16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908" name="Freeform 16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474" name="Group 168"/>
              <p:cNvGrpSpPr>
                <a:grpSpLocks/>
              </p:cNvGrpSpPr>
              <p:nvPr/>
            </p:nvGrpSpPr>
            <p:grpSpPr bwMode="auto">
              <a:xfrm>
                <a:off x="1568" y="3208"/>
                <a:ext cx="104" cy="52"/>
                <a:chOff x="2199" y="3091"/>
                <a:chExt cx="432" cy="140"/>
              </a:xfrm>
            </p:grpSpPr>
            <p:sp>
              <p:nvSpPr>
                <p:cNvPr id="12905" name="Freeform 16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906" name="Freeform 17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475" name="Group 171"/>
              <p:cNvGrpSpPr>
                <a:grpSpLocks/>
              </p:cNvGrpSpPr>
              <p:nvPr/>
            </p:nvGrpSpPr>
            <p:grpSpPr bwMode="auto">
              <a:xfrm>
                <a:off x="1568" y="3144"/>
                <a:ext cx="104" cy="52"/>
                <a:chOff x="2199" y="3091"/>
                <a:chExt cx="432" cy="140"/>
              </a:xfrm>
            </p:grpSpPr>
            <p:sp>
              <p:nvSpPr>
                <p:cNvPr id="12903" name="Freeform 17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904" name="Freeform 17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476" name="Group 174"/>
              <p:cNvGrpSpPr>
                <a:grpSpLocks/>
              </p:cNvGrpSpPr>
              <p:nvPr/>
            </p:nvGrpSpPr>
            <p:grpSpPr bwMode="auto">
              <a:xfrm>
                <a:off x="1616" y="3104"/>
                <a:ext cx="104" cy="52"/>
                <a:chOff x="2199" y="3091"/>
                <a:chExt cx="432" cy="140"/>
              </a:xfrm>
            </p:grpSpPr>
            <p:sp>
              <p:nvSpPr>
                <p:cNvPr id="12901" name="Freeform 17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902" name="Freeform 17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477" name="Group 177"/>
              <p:cNvGrpSpPr>
                <a:grpSpLocks/>
              </p:cNvGrpSpPr>
              <p:nvPr/>
            </p:nvGrpSpPr>
            <p:grpSpPr bwMode="auto">
              <a:xfrm>
                <a:off x="1656" y="3088"/>
                <a:ext cx="104" cy="52"/>
                <a:chOff x="2199" y="3091"/>
                <a:chExt cx="432" cy="140"/>
              </a:xfrm>
            </p:grpSpPr>
            <p:sp>
              <p:nvSpPr>
                <p:cNvPr id="12899" name="Freeform 17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900" name="Freeform 17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478" name="Group 180"/>
              <p:cNvGrpSpPr>
                <a:grpSpLocks/>
              </p:cNvGrpSpPr>
              <p:nvPr/>
            </p:nvGrpSpPr>
            <p:grpSpPr bwMode="auto">
              <a:xfrm>
                <a:off x="2168" y="3080"/>
                <a:ext cx="119" cy="53"/>
                <a:chOff x="2199" y="3091"/>
                <a:chExt cx="432" cy="140"/>
              </a:xfrm>
            </p:grpSpPr>
            <p:sp>
              <p:nvSpPr>
                <p:cNvPr id="12897" name="Freeform 18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98" name="Freeform 18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479" name="Group 183"/>
              <p:cNvGrpSpPr>
                <a:grpSpLocks/>
              </p:cNvGrpSpPr>
              <p:nvPr/>
            </p:nvGrpSpPr>
            <p:grpSpPr bwMode="auto">
              <a:xfrm>
                <a:off x="2296" y="3032"/>
                <a:ext cx="119" cy="53"/>
                <a:chOff x="2199" y="3091"/>
                <a:chExt cx="432" cy="140"/>
              </a:xfrm>
            </p:grpSpPr>
            <p:sp>
              <p:nvSpPr>
                <p:cNvPr id="12895" name="Freeform 18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96" name="Freeform 18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480" name="Group 186"/>
              <p:cNvGrpSpPr>
                <a:grpSpLocks/>
              </p:cNvGrpSpPr>
              <p:nvPr/>
            </p:nvGrpSpPr>
            <p:grpSpPr bwMode="auto">
              <a:xfrm>
                <a:off x="1456" y="3168"/>
                <a:ext cx="104" cy="52"/>
                <a:chOff x="2199" y="3091"/>
                <a:chExt cx="432" cy="140"/>
              </a:xfrm>
            </p:grpSpPr>
            <p:sp>
              <p:nvSpPr>
                <p:cNvPr id="12893" name="Freeform 18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94" name="Freeform 18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481" name="Group 189"/>
              <p:cNvGrpSpPr>
                <a:grpSpLocks/>
              </p:cNvGrpSpPr>
              <p:nvPr/>
            </p:nvGrpSpPr>
            <p:grpSpPr bwMode="auto">
              <a:xfrm>
                <a:off x="1312" y="3200"/>
                <a:ext cx="104" cy="52"/>
                <a:chOff x="2199" y="3091"/>
                <a:chExt cx="432" cy="140"/>
              </a:xfrm>
            </p:grpSpPr>
            <p:sp>
              <p:nvSpPr>
                <p:cNvPr id="12891" name="Freeform 19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92" name="Freeform 19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482" name="Group 192"/>
              <p:cNvGrpSpPr>
                <a:grpSpLocks/>
              </p:cNvGrpSpPr>
              <p:nvPr/>
            </p:nvGrpSpPr>
            <p:grpSpPr bwMode="auto">
              <a:xfrm>
                <a:off x="1208" y="3216"/>
                <a:ext cx="104" cy="52"/>
                <a:chOff x="2199" y="3091"/>
                <a:chExt cx="432" cy="140"/>
              </a:xfrm>
            </p:grpSpPr>
            <p:sp>
              <p:nvSpPr>
                <p:cNvPr id="12889" name="Freeform 19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90" name="Freeform 19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483" name="Group 195"/>
              <p:cNvGrpSpPr>
                <a:grpSpLocks/>
              </p:cNvGrpSpPr>
              <p:nvPr/>
            </p:nvGrpSpPr>
            <p:grpSpPr bwMode="auto">
              <a:xfrm>
                <a:off x="1208" y="3152"/>
                <a:ext cx="104" cy="52"/>
                <a:chOff x="2199" y="3091"/>
                <a:chExt cx="432" cy="140"/>
              </a:xfrm>
            </p:grpSpPr>
            <p:sp>
              <p:nvSpPr>
                <p:cNvPr id="12887" name="Freeform 19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88" name="Freeform 19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484" name="Group 198"/>
              <p:cNvGrpSpPr>
                <a:grpSpLocks/>
              </p:cNvGrpSpPr>
              <p:nvPr/>
            </p:nvGrpSpPr>
            <p:grpSpPr bwMode="auto">
              <a:xfrm>
                <a:off x="1256" y="3112"/>
                <a:ext cx="104" cy="52"/>
                <a:chOff x="2199" y="3091"/>
                <a:chExt cx="432" cy="140"/>
              </a:xfrm>
            </p:grpSpPr>
            <p:sp>
              <p:nvSpPr>
                <p:cNvPr id="12885" name="Freeform 19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86" name="Freeform 20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485" name="Group 201"/>
              <p:cNvGrpSpPr>
                <a:grpSpLocks/>
              </p:cNvGrpSpPr>
              <p:nvPr/>
            </p:nvGrpSpPr>
            <p:grpSpPr bwMode="auto">
              <a:xfrm>
                <a:off x="1296" y="3096"/>
                <a:ext cx="104" cy="52"/>
                <a:chOff x="2199" y="3091"/>
                <a:chExt cx="432" cy="140"/>
              </a:xfrm>
            </p:grpSpPr>
            <p:sp>
              <p:nvSpPr>
                <p:cNvPr id="12883" name="Freeform 20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84" name="Freeform 20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486" name="Group 204"/>
              <p:cNvGrpSpPr>
                <a:grpSpLocks/>
              </p:cNvGrpSpPr>
              <p:nvPr/>
            </p:nvGrpSpPr>
            <p:grpSpPr bwMode="auto">
              <a:xfrm>
                <a:off x="1344" y="3072"/>
                <a:ext cx="104" cy="52"/>
                <a:chOff x="2199" y="3091"/>
                <a:chExt cx="432" cy="140"/>
              </a:xfrm>
            </p:grpSpPr>
            <p:sp>
              <p:nvSpPr>
                <p:cNvPr id="12881" name="Freeform 20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82" name="Freeform 20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487" name="Group 207"/>
              <p:cNvGrpSpPr>
                <a:grpSpLocks/>
              </p:cNvGrpSpPr>
              <p:nvPr/>
            </p:nvGrpSpPr>
            <p:grpSpPr bwMode="auto">
              <a:xfrm>
                <a:off x="1472" y="3024"/>
                <a:ext cx="104" cy="52"/>
                <a:chOff x="2199" y="3091"/>
                <a:chExt cx="432" cy="140"/>
              </a:xfrm>
            </p:grpSpPr>
            <p:sp>
              <p:nvSpPr>
                <p:cNvPr id="12879" name="Freeform 20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80" name="Freeform 20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488" name="Group 210"/>
              <p:cNvGrpSpPr>
                <a:grpSpLocks/>
              </p:cNvGrpSpPr>
              <p:nvPr/>
            </p:nvGrpSpPr>
            <p:grpSpPr bwMode="auto">
              <a:xfrm>
                <a:off x="1008" y="3288"/>
                <a:ext cx="104" cy="52"/>
                <a:chOff x="2199" y="3091"/>
                <a:chExt cx="432" cy="140"/>
              </a:xfrm>
            </p:grpSpPr>
            <p:sp>
              <p:nvSpPr>
                <p:cNvPr id="12877" name="Freeform 21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78" name="Freeform 21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489" name="Group 213"/>
              <p:cNvGrpSpPr>
                <a:grpSpLocks/>
              </p:cNvGrpSpPr>
              <p:nvPr/>
            </p:nvGrpSpPr>
            <p:grpSpPr bwMode="auto">
              <a:xfrm>
                <a:off x="864" y="3320"/>
                <a:ext cx="104" cy="52"/>
                <a:chOff x="2199" y="3091"/>
                <a:chExt cx="432" cy="140"/>
              </a:xfrm>
            </p:grpSpPr>
            <p:sp>
              <p:nvSpPr>
                <p:cNvPr id="12875" name="Freeform 21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76" name="Freeform 21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490" name="Group 216"/>
              <p:cNvGrpSpPr>
                <a:grpSpLocks/>
              </p:cNvGrpSpPr>
              <p:nvPr/>
            </p:nvGrpSpPr>
            <p:grpSpPr bwMode="auto">
              <a:xfrm>
                <a:off x="760" y="3336"/>
                <a:ext cx="104" cy="52"/>
                <a:chOff x="2199" y="3091"/>
                <a:chExt cx="432" cy="140"/>
              </a:xfrm>
            </p:grpSpPr>
            <p:sp>
              <p:nvSpPr>
                <p:cNvPr id="12873" name="Freeform 21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74" name="Freeform 21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491" name="Group 219"/>
              <p:cNvGrpSpPr>
                <a:grpSpLocks/>
              </p:cNvGrpSpPr>
              <p:nvPr/>
            </p:nvGrpSpPr>
            <p:grpSpPr bwMode="auto">
              <a:xfrm>
                <a:off x="760" y="3272"/>
                <a:ext cx="104" cy="52"/>
                <a:chOff x="2199" y="3091"/>
                <a:chExt cx="432" cy="140"/>
              </a:xfrm>
            </p:grpSpPr>
            <p:sp>
              <p:nvSpPr>
                <p:cNvPr id="12871" name="Freeform 22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72" name="Freeform 22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492" name="Group 222"/>
              <p:cNvGrpSpPr>
                <a:grpSpLocks/>
              </p:cNvGrpSpPr>
              <p:nvPr/>
            </p:nvGrpSpPr>
            <p:grpSpPr bwMode="auto">
              <a:xfrm>
                <a:off x="808" y="3232"/>
                <a:ext cx="104" cy="52"/>
                <a:chOff x="2199" y="3091"/>
                <a:chExt cx="432" cy="140"/>
              </a:xfrm>
            </p:grpSpPr>
            <p:sp>
              <p:nvSpPr>
                <p:cNvPr id="12869" name="Freeform 22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70" name="Freeform 22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493" name="Group 225"/>
              <p:cNvGrpSpPr>
                <a:grpSpLocks/>
              </p:cNvGrpSpPr>
              <p:nvPr/>
            </p:nvGrpSpPr>
            <p:grpSpPr bwMode="auto">
              <a:xfrm>
                <a:off x="848" y="3216"/>
                <a:ext cx="104" cy="52"/>
                <a:chOff x="2199" y="3091"/>
                <a:chExt cx="432" cy="140"/>
              </a:xfrm>
            </p:grpSpPr>
            <p:sp>
              <p:nvSpPr>
                <p:cNvPr id="12867" name="Freeform 22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68" name="Freeform 22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494" name="Group 228"/>
              <p:cNvGrpSpPr>
                <a:grpSpLocks/>
              </p:cNvGrpSpPr>
              <p:nvPr/>
            </p:nvGrpSpPr>
            <p:grpSpPr bwMode="auto">
              <a:xfrm>
                <a:off x="896" y="3192"/>
                <a:ext cx="104" cy="52"/>
                <a:chOff x="2199" y="3091"/>
                <a:chExt cx="432" cy="140"/>
              </a:xfrm>
            </p:grpSpPr>
            <p:sp>
              <p:nvSpPr>
                <p:cNvPr id="12865" name="Freeform 22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66" name="Freeform 23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495" name="Group 231"/>
              <p:cNvGrpSpPr>
                <a:grpSpLocks/>
              </p:cNvGrpSpPr>
              <p:nvPr/>
            </p:nvGrpSpPr>
            <p:grpSpPr bwMode="auto">
              <a:xfrm>
                <a:off x="1024" y="3144"/>
                <a:ext cx="104" cy="52"/>
                <a:chOff x="2199" y="3091"/>
                <a:chExt cx="432" cy="140"/>
              </a:xfrm>
            </p:grpSpPr>
            <p:sp>
              <p:nvSpPr>
                <p:cNvPr id="12863" name="Freeform 23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64" name="Freeform 23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496" name="Group 234"/>
              <p:cNvGrpSpPr>
                <a:grpSpLocks/>
              </p:cNvGrpSpPr>
              <p:nvPr/>
            </p:nvGrpSpPr>
            <p:grpSpPr bwMode="auto">
              <a:xfrm>
                <a:off x="351" y="3091"/>
                <a:ext cx="104" cy="52"/>
                <a:chOff x="2199" y="3091"/>
                <a:chExt cx="432" cy="140"/>
              </a:xfrm>
            </p:grpSpPr>
            <p:sp>
              <p:nvSpPr>
                <p:cNvPr id="12861" name="Freeform 23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62" name="Freeform 23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497" name="Group 237"/>
              <p:cNvGrpSpPr>
                <a:grpSpLocks/>
              </p:cNvGrpSpPr>
              <p:nvPr/>
            </p:nvGrpSpPr>
            <p:grpSpPr bwMode="auto">
              <a:xfrm>
                <a:off x="207" y="3123"/>
                <a:ext cx="104" cy="52"/>
                <a:chOff x="2199" y="3091"/>
                <a:chExt cx="432" cy="140"/>
              </a:xfrm>
            </p:grpSpPr>
            <p:sp>
              <p:nvSpPr>
                <p:cNvPr id="12859" name="Freeform 23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60" name="Freeform 23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498" name="Group 240"/>
              <p:cNvGrpSpPr>
                <a:grpSpLocks/>
              </p:cNvGrpSpPr>
              <p:nvPr/>
            </p:nvGrpSpPr>
            <p:grpSpPr bwMode="auto">
              <a:xfrm>
                <a:off x="103" y="3139"/>
                <a:ext cx="104" cy="52"/>
                <a:chOff x="2199" y="3091"/>
                <a:chExt cx="432" cy="140"/>
              </a:xfrm>
            </p:grpSpPr>
            <p:sp>
              <p:nvSpPr>
                <p:cNvPr id="12857" name="Freeform 24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58" name="Freeform 24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499" name="Group 243"/>
              <p:cNvGrpSpPr>
                <a:grpSpLocks/>
              </p:cNvGrpSpPr>
              <p:nvPr/>
            </p:nvGrpSpPr>
            <p:grpSpPr bwMode="auto">
              <a:xfrm>
                <a:off x="103" y="3075"/>
                <a:ext cx="104" cy="52"/>
                <a:chOff x="2199" y="3091"/>
                <a:chExt cx="432" cy="140"/>
              </a:xfrm>
            </p:grpSpPr>
            <p:sp>
              <p:nvSpPr>
                <p:cNvPr id="12855" name="Freeform 24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56" name="Freeform 24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00" name="Group 246"/>
              <p:cNvGrpSpPr>
                <a:grpSpLocks/>
              </p:cNvGrpSpPr>
              <p:nvPr/>
            </p:nvGrpSpPr>
            <p:grpSpPr bwMode="auto">
              <a:xfrm>
                <a:off x="151" y="3035"/>
                <a:ext cx="104" cy="52"/>
                <a:chOff x="2199" y="3091"/>
                <a:chExt cx="432" cy="140"/>
              </a:xfrm>
            </p:grpSpPr>
            <p:sp>
              <p:nvSpPr>
                <p:cNvPr id="12853" name="Freeform 24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54" name="Freeform 24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01" name="Group 249"/>
              <p:cNvGrpSpPr>
                <a:grpSpLocks/>
              </p:cNvGrpSpPr>
              <p:nvPr/>
            </p:nvGrpSpPr>
            <p:grpSpPr bwMode="auto">
              <a:xfrm>
                <a:off x="191" y="3019"/>
                <a:ext cx="104" cy="52"/>
                <a:chOff x="2199" y="3091"/>
                <a:chExt cx="432" cy="140"/>
              </a:xfrm>
            </p:grpSpPr>
            <p:sp>
              <p:nvSpPr>
                <p:cNvPr id="12851" name="Freeform 25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52" name="Freeform 25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02" name="Group 252"/>
              <p:cNvGrpSpPr>
                <a:grpSpLocks/>
              </p:cNvGrpSpPr>
              <p:nvPr/>
            </p:nvGrpSpPr>
            <p:grpSpPr bwMode="auto">
              <a:xfrm>
                <a:off x="239" y="2995"/>
                <a:ext cx="104" cy="52"/>
                <a:chOff x="2199" y="3091"/>
                <a:chExt cx="432" cy="140"/>
              </a:xfrm>
            </p:grpSpPr>
            <p:sp>
              <p:nvSpPr>
                <p:cNvPr id="12849" name="Freeform 25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50" name="Freeform 25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03" name="Group 255"/>
              <p:cNvGrpSpPr>
                <a:grpSpLocks/>
              </p:cNvGrpSpPr>
              <p:nvPr/>
            </p:nvGrpSpPr>
            <p:grpSpPr bwMode="auto">
              <a:xfrm>
                <a:off x="367" y="2947"/>
                <a:ext cx="104" cy="52"/>
                <a:chOff x="2199" y="3091"/>
                <a:chExt cx="432" cy="140"/>
              </a:xfrm>
            </p:grpSpPr>
            <p:sp>
              <p:nvSpPr>
                <p:cNvPr id="12847" name="Freeform 25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48" name="Freeform 25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04" name="Group 258"/>
              <p:cNvGrpSpPr>
                <a:grpSpLocks/>
              </p:cNvGrpSpPr>
              <p:nvPr/>
            </p:nvGrpSpPr>
            <p:grpSpPr bwMode="auto">
              <a:xfrm flipH="1" flipV="1">
                <a:off x="191" y="3535"/>
                <a:ext cx="232" cy="76"/>
                <a:chOff x="2199" y="3091"/>
                <a:chExt cx="432" cy="140"/>
              </a:xfrm>
            </p:grpSpPr>
            <p:sp>
              <p:nvSpPr>
                <p:cNvPr id="12845" name="Freeform 25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46" name="Freeform 26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05" name="Group 261"/>
              <p:cNvGrpSpPr>
                <a:grpSpLocks/>
              </p:cNvGrpSpPr>
              <p:nvPr/>
            </p:nvGrpSpPr>
            <p:grpSpPr bwMode="auto">
              <a:xfrm flipH="1" flipV="1">
                <a:off x="47" y="3567"/>
                <a:ext cx="232" cy="76"/>
                <a:chOff x="2199" y="3091"/>
                <a:chExt cx="432" cy="140"/>
              </a:xfrm>
            </p:grpSpPr>
            <p:sp>
              <p:nvSpPr>
                <p:cNvPr id="12843" name="Freeform 26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44" name="Freeform 26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06" name="Group 264"/>
              <p:cNvGrpSpPr>
                <a:grpSpLocks/>
              </p:cNvGrpSpPr>
              <p:nvPr/>
            </p:nvGrpSpPr>
            <p:grpSpPr bwMode="auto">
              <a:xfrm flipH="1" flipV="1">
                <a:off x="79" y="3439"/>
                <a:ext cx="232" cy="76"/>
                <a:chOff x="2199" y="3091"/>
                <a:chExt cx="432" cy="140"/>
              </a:xfrm>
            </p:grpSpPr>
            <p:sp>
              <p:nvSpPr>
                <p:cNvPr id="12841" name="Freeform 26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42" name="Freeform 26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07" name="Group 267"/>
              <p:cNvGrpSpPr>
                <a:grpSpLocks/>
              </p:cNvGrpSpPr>
              <p:nvPr/>
            </p:nvGrpSpPr>
            <p:grpSpPr bwMode="auto">
              <a:xfrm flipH="1" flipV="1">
                <a:off x="207" y="3391"/>
                <a:ext cx="232" cy="76"/>
                <a:chOff x="2199" y="3091"/>
                <a:chExt cx="432" cy="140"/>
              </a:xfrm>
            </p:grpSpPr>
            <p:sp>
              <p:nvSpPr>
                <p:cNvPr id="12839" name="Freeform 26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40" name="Freeform 26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08" name="Group 270"/>
              <p:cNvGrpSpPr>
                <a:grpSpLocks/>
              </p:cNvGrpSpPr>
              <p:nvPr/>
            </p:nvGrpSpPr>
            <p:grpSpPr bwMode="auto">
              <a:xfrm>
                <a:off x="920" y="3200"/>
                <a:ext cx="104" cy="52"/>
                <a:chOff x="2199" y="3091"/>
                <a:chExt cx="432" cy="140"/>
              </a:xfrm>
            </p:grpSpPr>
            <p:sp>
              <p:nvSpPr>
                <p:cNvPr id="12837" name="Freeform 27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38" name="Freeform 27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09" name="Group 273"/>
              <p:cNvGrpSpPr>
                <a:grpSpLocks/>
              </p:cNvGrpSpPr>
              <p:nvPr/>
            </p:nvGrpSpPr>
            <p:grpSpPr bwMode="auto">
              <a:xfrm>
                <a:off x="4359" y="3283"/>
                <a:ext cx="104" cy="52"/>
                <a:chOff x="2199" y="3091"/>
                <a:chExt cx="432" cy="140"/>
              </a:xfrm>
            </p:grpSpPr>
            <p:sp>
              <p:nvSpPr>
                <p:cNvPr id="12835" name="Freeform 27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36" name="Freeform 27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10" name="Group 276"/>
              <p:cNvGrpSpPr>
                <a:grpSpLocks/>
              </p:cNvGrpSpPr>
              <p:nvPr/>
            </p:nvGrpSpPr>
            <p:grpSpPr bwMode="auto">
              <a:xfrm>
                <a:off x="4215" y="3315"/>
                <a:ext cx="104" cy="52"/>
                <a:chOff x="2199" y="3091"/>
                <a:chExt cx="432" cy="140"/>
              </a:xfrm>
            </p:grpSpPr>
            <p:sp>
              <p:nvSpPr>
                <p:cNvPr id="12833" name="Freeform 27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34" name="Freeform 27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11" name="Group 279"/>
              <p:cNvGrpSpPr>
                <a:grpSpLocks/>
              </p:cNvGrpSpPr>
              <p:nvPr/>
            </p:nvGrpSpPr>
            <p:grpSpPr bwMode="auto">
              <a:xfrm>
                <a:off x="4111" y="3331"/>
                <a:ext cx="104" cy="52"/>
                <a:chOff x="2199" y="3091"/>
                <a:chExt cx="432" cy="140"/>
              </a:xfrm>
            </p:grpSpPr>
            <p:sp>
              <p:nvSpPr>
                <p:cNvPr id="12831" name="Freeform 28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32" name="Freeform 28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12" name="Group 282"/>
              <p:cNvGrpSpPr>
                <a:grpSpLocks/>
              </p:cNvGrpSpPr>
              <p:nvPr/>
            </p:nvGrpSpPr>
            <p:grpSpPr bwMode="auto">
              <a:xfrm>
                <a:off x="4111" y="3267"/>
                <a:ext cx="104" cy="52"/>
                <a:chOff x="2199" y="3091"/>
                <a:chExt cx="432" cy="140"/>
              </a:xfrm>
            </p:grpSpPr>
            <p:sp>
              <p:nvSpPr>
                <p:cNvPr id="12829" name="Freeform 28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30" name="Freeform 28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13" name="Group 285"/>
              <p:cNvGrpSpPr>
                <a:grpSpLocks/>
              </p:cNvGrpSpPr>
              <p:nvPr/>
            </p:nvGrpSpPr>
            <p:grpSpPr bwMode="auto">
              <a:xfrm>
                <a:off x="4159" y="3227"/>
                <a:ext cx="104" cy="52"/>
                <a:chOff x="2199" y="3091"/>
                <a:chExt cx="432" cy="140"/>
              </a:xfrm>
            </p:grpSpPr>
            <p:sp>
              <p:nvSpPr>
                <p:cNvPr id="12827" name="Freeform 28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28" name="Freeform 28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14" name="Group 288"/>
              <p:cNvGrpSpPr>
                <a:grpSpLocks/>
              </p:cNvGrpSpPr>
              <p:nvPr/>
            </p:nvGrpSpPr>
            <p:grpSpPr bwMode="auto">
              <a:xfrm>
                <a:off x="4199" y="3211"/>
                <a:ext cx="104" cy="52"/>
                <a:chOff x="2199" y="3091"/>
                <a:chExt cx="432" cy="140"/>
              </a:xfrm>
            </p:grpSpPr>
            <p:sp>
              <p:nvSpPr>
                <p:cNvPr id="12825" name="Freeform 28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26" name="Freeform 29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15" name="Group 291"/>
              <p:cNvGrpSpPr>
                <a:grpSpLocks/>
              </p:cNvGrpSpPr>
              <p:nvPr/>
            </p:nvGrpSpPr>
            <p:grpSpPr bwMode="auto">
              <a:xfrm>
                <a:off x="4247" y="3187"/>
                <a:ext cx="104" cy="52"/>
                <a:chOff x="2199" y="3091"/>
                <a:chExt cx="432" cy="140"/>
              </a:xfrm>
            </p:grpSpPr>
            <p:sp>
              <p:nvSpPr>
                <p:cNvPr id="12823" name="Freeform 29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24" name="Freeform 29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16" name="Group 294"/>
              <p:cNvGrpSpPr>
                <a:grpSpLocks/>
              </p:cNvGrpSpPr>
              <p:nvPr/>
            </p:nvGrpSpPr>
            <p:grpSpPr bwMode="auto">
              <a:xfrm>
                <a:off x="4375" y="3139"/>
                <a:ext cx="104" cy="52"/>
                <a:chOff x="2199" y="3091"/>
                <a:chExt cx="432" cy="140"/>
              </a:xfrm>
            </p:grpSpPr>
            <p:sp>
              <p:nvSpPr>
                <p:cNvPr id="12821" name="Freeform 29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22" name="Freeform 29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17" name="Group 297"/>
              <p:cNvGrpSpPr>
                <a:grpSpLocks/>
              </p:cNvGrpSpPr>
              <p:nvPr/>
            </p:nvGrpSpPr>
            <p:grpSpPr bwMode="auto">
              <a:xfrm>
                <a:off x="3503" y="3291"/>
                <a:ext cx="104" cy="52"/>
                <a:chOff x="2199" y="3091"/>
                <a:chExt cx="432" cy="140"/>
              </a:xfrm>
            </p:grpSpPr>
            <p:sp>
              <p:nvSpPr>
                <p:cNvPr id="12819" name="Freeform 29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20" name="Freeform 29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18" name="Group 300"/>
              <p:cNvGrpSpPr>
                <a:grpSpLocks/>
              </p:cNvGrpSpPr>
              <p:nvPr/>
            </p:nvGrpSpPr>
            <p:grpSpPr bwMode="auto">
              <a:xfrm>
                <a:off x="3359" y="3323"/>
                <a:ext cx="104" cy="52"/>
                <a:chOff x="2199" y="3091"/>
                <a:chExt cx="432" cy="140"/>
              </a:xfrm>
            </p:grpSpPr>
            <p:sp>
              <p:nvSpPr>
                <p:cNvPr id="12817" name="Freeform 30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18" name="Freeform 30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19" name="Group 303"/>
              <p:cNvGrpSpPr>
                <a:grpSpLocks/>
              </p:cNvGrpSpPr>
              <p:nvPr/>
            </p:nvGrpSpPr>
            <p:grpSpPr bwMode="auto">
              <a:xfrm>
                <a:off x="3255" y="3339"/>
                <a:ext cx="104" cy="52"/>
                <a:chOff x="2199" y="3091"/>
                <a:chExt cx="432" cy="140"/>
              </a:xfrm>
            </p:grpSpPr>
            <p:sp>
              <p:nvSpPr>
                <p:cNvPr id="12815" name="Freeform 30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16" name="Freeform 30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20" name="Group 306"/>
              <p:cNvGrpSpPr>
                <a:grpSpLocks/>
              </p:cNvGrpSpPr>
              <p:nvPr/>
            </p:nvGrpSpPr>
            <p:grpSpPr bwMode="auto">
              <a:xfrm>
                <a:off x="3255" y="3275"/>
                <a:ext cx="104" cy="52"/>
                <a:chOff x="2199" y="3091"/>
                <a:chExt cx="432" cy="140"/>
              </a:xfrm>
            </p:grpSpPr>
            <p:sp>
              <p:nvSpPr>
                <p:cNvPr id="12813" name="Freeform 30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14" name="Freeform 30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21" name="Group 309"/>
              <p:cNvGrpSpPr>
                <a:grpSpLocks/>
              </p:cNvGrpSpPr>
              <p:nvPr/>
            </p:nvGrpSpPr>
            <p:grpSpPr bwMode="auto">
              <a:xfrm>
                <a:off x="3303" y="3235"/>
                <a:ext cx="104" cy="52"/>
                <a:chOff x="2199" y="3091"/>
                <a:chExt cx="432" cy="140"/>
              </a:xfrm>
            </p:grpSpPr>
            <p:sp>
              <p:nvSpPr>
                <p:cNvPr id="12811" name="Freeform 31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12" name="Freeform 31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22" name="Group 312"/>
              <p:cNvGrpSpPr>
                <a:grpSpLocks/>
              </p:cNvGrpSpPr>
              <p:nvPr/>
            </p:nvGrpSpPr>
            <p:grpSpPr bwMode="auto">
              <a:xfrm>
                <a:off x="3343" y="3219"/>
                <a:ext cx="104" cy="52"/>
                <a:chOff x="2199" y="3091"/>
                <a:chExt cx="432" cy="140"/>
              </a:xfrm>
            </p:grpSpPr>
            <p:sp>
              <p:nvSpPr>
                <p:cNvPr id="12809" name="Freeform 31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10" name="Freeform 31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23" name="Group 315"/>
              <p:cNvGrpSpPr>
                <a:grpSpLocks/>
              </p:cNvGrpSpPr>
              <p:nvPr/>
            </p:nvGrpSpPr>
            <p:grpSpPr bwMode="auto">
              <a:xfrm>
                <a:off x="3391" y="3195"/>
                <a:ext cx="104" cy="52"/>
                <a:chOff x="2199" y="3091"/>
                <a:chExt cx="432" cy="140"/>
              </a:xfrm>
            </p:grpSpPr>
            <p:sp>
              <p:nvSpPr>
                <p:cNvPr id="12807" name="Freeform 31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08" name="Freeform 31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24" name="Group 318"/>
              <p:cNvGrpSpPr>
                <a:grpSpLocks/>
              </p:cNvGrpSpPr>
              <p:nvPr/>
            </p:nvGrpSpPr>
            <p:grpSpPr bwMode="auto">
              <a:xfrm>
                <a:off x="3519" y="3147"/>
                <a:ext cx="104" cy="52"/>
                <a:chOff x="2199" y="3091"/>
                <a:chExt cx="432" cy="140"/>
              </a:xfrm>
            </p:grpSpPr>
            <p:sp>
              <p:nvSpPr>
                <p:cNvPr id="12805" name="Freeform 31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06" name="Freeform 32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25" name="Group 321"/>
              <p:cNvGrpSpPr>
                <a:grpSpLocks/>
              </p:cNvGrpSpPr>
              <p:nvPr/>
            </p:nvGrpSpPr>
            <p:grpSpPr bwMode="auto">
              <a:xfrm>
                <a:off x="1055" y="2784"/>
                <a:ext cx="1021" cy="296"/>
                <a:chOff x="3353" y="4024"/>
                <a:chExt cx="1021" cy="296"/>
              </a:xfrm>
            </p:grpSpPr>
            <p:grpSp>
              <p:nvGrpSpPr>
                <p:cNvPr id="12763" name="Group 322"/>
                <p:cNvGrpSpPr>
                  <a:grpSpLocks/>
                </p:cNvGrpSpPr>
                <p:nvPr/>
              </p:nvGrpSpPr>
              <p:grpSpPr bwMode="auto">
                <a:xfrm rot="464866">
                  <a:off x="3353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2785" name="Group 323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2796" name="Group 3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803" name="Freeform 32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804" name="Freeform 32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2797" name="Group 327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801" name="Freeform 32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802" name="Freeform 32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2798" name="Group 330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799" name="Freeform 33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800" name="Freeform 3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2786" name="Group 333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2787" name="Group 33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794" name="Freeform 33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795" name="Freeform 33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2788" name="Group 337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792" name="Freeform 33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793" name="Freeform 3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2789" name="Group 340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790" name="Freeform 3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791" name="Freeform 3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  <p:grpSp>
              <p:nvGrpSpPr>
                <p:cNvPr id="12764" name="Group 343"/>
                <p:cNvGrpSpPr>
                  <a:grpSpLocks/>
                </p:cNvGrpSpPr>
                <p:nvPr/>
              </p:nvGrpSpPr>
              <p:grpSpPr bwMode="auto">
                <a:xfrm rot="21135134" flipH="1">
                  <a:off x="3830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2765" name="Group 344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2776" name="Group 34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783" name="Freeform 3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784" name="Freeform 3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2777" name="Group 348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781" name="Freeform 34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782" name="Freeform 3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2778" name="Group 351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779" name="Freeform 35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780" name="Freeform 35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2766" name="Group 354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2767" name="Group 35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774" name="Freeform 35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775" name="Freeform 35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2768" name="Group 358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772" name="Freeform 35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773" name="Freeform 36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2769" name="Group 361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770" name="Freeform 36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771" name="Freeform 36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</p:grpSp>
          <p:grpSp>
            <p:nvGrpSpPr>
              <p:cNvPr id="12526" name="Group 364"/>
              <p:cNvGrpSpPr>
                <a:grpSpLocks/>
              </p:cNvGrpSpPr>
              <p:nvPr/>
            </p:nvGrpSpPr>
            <p:grpSpPr bwMode="auto">
              <a:xfrm>
                <a:off x="1983" y="2859"/>
                <a:ext cx="432" cy="140"/>
                <a:chOff x="2199" y="3091"/>
                <a:chExt cx="432" cy="140"/>
              </a:xfrm>
            </p:grpSpPr>
            <p:sp>
              <p:nvSpPr>
                <p:cNvPr id="12761" name="Freeform 36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762" name="Freeform 36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27" name="Group 367"/>
              <p:cNvGrpSpPr>
                <a:grpSpLocks/>
              </p:cNvGrpSpPr>
              <p:nvPr/>
            </p:nvGrpSpPr>
            <p:grpSpPr bwMode="auto">
              <a:xfrm>
                <a:off x="4031" y="3139"/>
                <a:ext cx="104" cy="52"/>
                <a:chOff x="2199" y="3091"/>
                <a:chExt cx="432" cy="140"/>
              </a:xfrm>
            </p:grpSpPr>
            <p:sp>
              <p:nvSpPr>
                <p:cNvPr id="12759" name="Freeform 36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760" name="Freeform 36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28" name="Group 370"/>
              <p:cNvGrpSpPr>
                <a:grpSpLocks/>
              </p:cNvGrpSpPr>
              <p:nvPr/>
            </p:nvGrpSpPr>
            <p:grpSpPr bwMode="auto">
              <a:xfrm>
                <a:off x="4519" y="3051"/>
                <a:ext cx="104" cy="52"/>
                <a:chOff x="2199" y="3091"/>
                <a:chExt cx="432" cy="140"/>
              </a:xfrm>
            </p:grpSpPr>
            <p:sp>
              <p:nvSpPr>
                <p:cNvPr id="12757" name="Freeform 37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758" name="Freeform 37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29" name="Group 373"/>
              <p:cNvGrpSpPr>
                <a:grpSpLocks/>
              </p:cNvGrpSpPr>
              <p:nvPr/>
            </p:nvGrpSpPr>
            <p:grpSpPr bwMode="auto">
              <a:xfrm>
                <a:off x="4935" y="3003"/>
                <a:ext cx="104" cy="52"/>
                <a:chOff x="2199" y="3091"/>
                <a:chExt cx="432" cy="140"/>
              </a:xfrm>
            </p:grpSpPr>
            <p:sp>
              <p:nvSpPr>
                <p:cNvPr id="12755" name="Freeform 37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756" name="Freeform 37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30" name="Group 376"/>
              <p:cNvGrpSpPr>
                <a:grpSpLocks/>
              </p:cNvGrpSpPr>
              <p:nvPr/>
            </p:nvGrpSpPr>
            <p:grpSpPr bwMode="auto">
              <a:xfrm>
                <a:off x="960" y="3072"/>
                <a:ext cx="432" cy="140"/>
                <a:chOff x="2199" y="3091"/>
                <a:chExt cx="432" cy="140"/>
              </a:xfrm>
            </p:grpSpPr>
            <p:sp>
              <p:nvSpPr>
                <p:cNvPr id="12753" name="Freeform 37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754" name="Freeform 37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31" name="Group 379"/>
              <p:cNvGrpSpPr>
                <a:grpSpLocks/>
              </p:cNvGrpSpPr>
              <p:nvPr/>
            </p:nvGrpSpPr>
            <p:grpSpPr bwMode="auto">
              <a:xfrm>
                <a:off x="3456" y="3312"/>
                <a:ext cx="1021" cy="296"/>
                <a:chOff x="3353" y="4024"/>
                <a:chExt cx="1021" cy="296"/>
              </a:xfrm>
            </p:grpSpPr>
            <p:grpSp>
              <p:nvGrpSpPr>
                <p:cNvPr id="12711" name="Group 380"/>
                <p:cNvGrpSpPr>
                  <a:grpSpLocks/>
                </p:cNvGrpSpPr>
                <p:nvPr/>
              </p:nvGrpSpPr>
              <p:grpSpPr bwMode="auto">
                <a:xfrm rot="464866">
                  <a:off x="3353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2733" name="Group 381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2744" name="Group 3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751" name="Freeform 38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752" name="Freeform 3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2745" name="Group 385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749" name="Freeform 3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750" name="Freeform 3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2746" name="Group 388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747" name="Freeform 38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748" name="Freeform 39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2734" name="Group 391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2735" name="Group 39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742" name="Freeform 39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743" name="Freeform 39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2736" name="Group 395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740" name="Freeform 3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741" name="Freeform 39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2737" name="Group 398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738" name="Freeform 39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739" name="Freeform 40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  <p:grpSp>
              <p:nvGrpSpPr>
                <p:cNvPr id="12712" name="Group 401"/>
                <p:cNvGrpSpPr>
                  <a:grpSpLocks/>
                </p:cNvGrpSpPr>
                <p:nvPr/>
              </p:nvGrpSpPr>
              <p:grpSpPr bwMode="auto">
                <a:xfrm rot="21135134" flipH="1">
                  <a:off x="3830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2713" name="Group 402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2724" name="Group 40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731" name="Freeform 40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732" name="Freeform 40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2725" name="Group 406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729" name="Freeform 40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730" name="Freeform 40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2726" name="Group 409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727" name="Freeform 41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728" name="Freeform 41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2714" name="Group 412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2715" name="Group 41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722" name="Freeform 41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723" name="Freeform 41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2716" name="Group 416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720" name="Freeform 41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721" name="Freeform 41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2717" name="Group 419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718" name="Freeform 42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719" name="Freeform 42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</p:grpSp>
          <p:grpSp>
            <p:nvGrpSpPr>
              <p:cNvPr id="12532" name="Group 422"/>
              <p:cNvGrpSpPr>
                <a:grpSpLocks/>
              </p:cNvGrpSpPr>
              <p:nvPr/>
            </p:nvGrpSpPr>
            <p:grpSpPr bwMode="auto">
              <a:xfrm>
                <a:off x="2839" y="3211"/>
                <a:ext cx="432" cy="140"/>
                <a:chOff x="2199" y="3091"/>
                <a:chExt cx="432" cy="140"/>
              </a:xfrm>
            </p:grpSpPr>
            <p:sp>
              <p:nvSpPr>
                <p:cNvPr id="12709" name="Freeform 42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710" name="Freeform 42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33" name="Group 425"/>
              <p:cNvGrpSpPr>
                <a:grpSpLocks/>
              </p:cNvGrpSpPr>
              <p:nvPr/>
            </p:nvGrpSpPr>
            <p:grpSpPr bwMode="auto">
              <a:xfrm>
                <a:off x="2320" y="3216"/>
                <a:ext cx="119" cy="53"/>
                <a:chOff x="2199" y="3091"/>
                <a:chExt cx="432" cy="140"/>
              </a:xfrm>
            </p:grpSpPr>
            <p:sp>
              <p:nvSpPr>
                <p:cNvPr id="12707" name="Freeform 42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708" name="Freeform 42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34" name="Group 428"/>
              <p:cNvGrpSpPr>
                <a:grpSpLocks/>
              </p:cNvGrpSpPr>
              <p:nvPr/>
            </p:nvGrpSpPr>
            <p:grpSpPr bwMode="auto">
              <a:xfrm>
                <a:off x="2176" y="3248"/>
                <a:ext cx="119" cy="53"/>
                <a:chOff x="2199" y="3091"/>
                <a:chExt cx="432" cy="140"/>
              </a:xfrm>
            </p:grpSpPr>
            <p:sp>
              <p:nvSpPr>
                <p:cNvPr id="12705" name="Freeform 42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706" name="Freeform 43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35" name="Group 431"/>
              <p:cNvGrpSpPr>
                <a:grpSpLocks/>
              </p:cNvGrpSpPr>
              <p:nvPr/>
            </p:nvGrpSpPr>
            <p:grpSpPr bwMode="auto">
              <a:xfrm>
                <a:off x="1608" y="3248"/>
                <a:ext cx="104" cy="52"/>
                <a:chOff x="2199" y="3091"/>
                <a:chExt cx="432" cy="140"/>
              </a:xfrm>
            </p:grpSpPr>
            <p:sp>
              <p:nvSpPr>
                <p:cNvPr id="12703" name="Freeform 43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704" name="Freeform 43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36" name="Group 434"/>
              <p:cNvGrpSpPr>
                <a:grpSpLocks/>
              </p:cNvGrpSpPr>
              <p:nvPr/>
            </p:nvGrpSpPr>
            <p:grpSpPr bwMode="auto">
              <a:xfrm>
                <a:off x="1608" y="3184"/>
                <a:ext cx="104" cy="52"/>
                <a:chOff x="2199" y="3091"/>
                <a:chExt cx="432" cy="140"/>
              </a:xfrm>
            </p:grpSpPr>
            <p:sp>
              <p:nvSpPr>
                <p:cNvPr id="12701" name="Freeform 43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702" name="Freeform 43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37" name="Group 437"/>
              <p:cNvGrpSpPr>
                <a:grpSpLocks/>
              </p:cNvGrpSpPr>
              <p:nvPr/>
            </p:nvGrpSpPr>
            <p:grpSpPr bwMode="auto">
              <a:xfrm>
                <a:off x="1656" y="3144"/>
                <a:ext cx="104" cy="52"/>
                <a:chOff x="2199" y="3091"/>
                <a:chExt cx="432" cy="140"/>
              </a:xfrm>
            </p:grpSpPr>
            <p:sp>
              <p:nvSpPr>
                <p:cNvPr id="12699" name="Freeform 43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700" name="Freeform 43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38" name="Group 440"/>
              <p:cNvGrpSpPr>
                <a:grpSpLocks/>
              </p:cNvGrpSpPr>
              <p:nvPr/>
            </p:nvGrpSpPr>
            <p:grpSpPr bwMode="auto">
              <a:xfrm>
                <a:off x="2160" y="3144"/>
                <a:ext cx="119" cy="53"/>
                <a:chOff x="2199" y="3091"/>
                <a:chExt cx="432" cy="140"/>
              </a:xfrm>
            </p:grpSpPr>
            <p:sp>
              <p:nvSpPr>
                <p:cNvPr id="12697" name="Freeform 44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698" name="Freeform 44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39" name="Group 443"/>
              <p:cNvGrpSpPr>
                <a:grpSpLocks/>
              </p:cNvGrpSpPr>
              <p:nvPr/>
            </p:nvGrpSpPr>
            <p:grpSpPr bwMode="auto">
              <a:xfrm>
                <a:off x="2208" y="3120"/>
                <a:ext cx="119" cy="53"/>
                <a:chOff x="2199" y="3091"/>
                <a:chExt cx="432" cy="140"/>
              </a:xfrm>
            </p:grpSpPr>
            <p:sp>
              <p:nvSpPr>
                <p:cNvPr id="12695" name="Freeform 44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696" name="Freeform 44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40" name="Group 446"/>
              <p:cNvGrpSpPr>
                <a:grpSpLocks/>
              </p:cNvGrpSpPr>
              <p:nvPr/>
            </p:nvGrpSpPr>
            <p:grpSpPr bwMode="auto">
              <a:xfrm>
                <a:off x="2336" y="3072"/>
                <a:ext cx="119" cy="53"/>
                <a:chOff x="2199" y="3091"/>
                <a:chExt cx="432" cy="140"/>
              </a:xfrm>
            </p:grpSpPr>
            <p:sp>
              <p:nvSpPr>
                <p:cNvPr id="12693" name="Freeform 44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694" name="Freeform 44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41" name="Group 449"/>
              <p:cNvGrpSpPr>
                <a:grpSpLocks/>
              </p:cNvGrpSpPr>
              <p:nvPr/>
            </p:nvGrpSpPr>
            <p:grpSpPr bwMode="auto">
              <a:xfrm>
                <a:off x="5511" y="3059"/>
                <a:ext cx="104" cy="52"/>
                <a:chOff x="2199" y="3091"/>
                <a:chExt cx="432" cy="140"/>
              </a:xfrm>
            </p:grpSpPr>
            <p:sp>
              <p:nvSpPr>
                <p:cNvPr id="12691" name="Freeform 45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692" name="Freeform 45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42" name="Group 452"/>
              <p:cNvGrpSpPr>
                <a:grpSpLocks/>
              </p:cNvGrpSpPr>
              <p:nvPr/>
            </p:nvGrpSpPr>
            <p:grpSpPr bwMode="auto">
              <a:xfrm>
                <a:off x="5367" y="3091"/>
                <a:ext cx="104" cy="52"/>
                <a:chOff x="2199" y="3091"/>
                <a:chExt cx="432" cy="140"/>
              </a:xfrm>
            </p:grpSpPr>
            <p:sp>
              <p:nvSpPr>
                <p:cNvPr id="12689" name="Freeform 45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690" name="Freeform 45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43" name="Group 455"/>
              <p:cNvGrpSpPr>
                <a:grpSpLocks/>
              </p:cNvGrpSpPr>
              <p:nvPr/>
            </p:nvGrpSpPr>
            <p:grpSpPr bwMode="auto">
              <a:xfrm>
                <a:off x="5263" y="3107"/>
                <a:ext cx="104" cy="52"/>
                <a:chOff x="2199" y="3091"/>
                <a:chExt cx="432" cy="140"/>
              </a:xfrm>
            </p:grpSpPr>
            <p:sp>
              <p:nvSpPr>
                <p:cNvPr id="12687" name="Freeform 45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688" name="Freeform 45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44" name="Group 458"/>
              <p:cNvGrpSpPr>
                <a:grpSpLocks/>
              </p:cNvGrpSpPr>
              <p:nvPr/>
            </p:nvGrpSpPr>
            <p:grpSpPr bwMode="auto">
              <a:xfrm>
                <a:off x="5263" y="3043"/>
                <a:ext cx="104" cy="52"/>
                <a:chOff x="2199" y="3091"/>
                <a:chExt cx="432" cy="140"/>
              </a:xfrm>
            </p:grpSpPr>
            <p:sp>
              <p:nvSpPr>
                <p:cNvPr id="12685" name="Freeform 45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686" name="Freeform 46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45" name="Group 461"/>
              <p:cNvGrpSpPr>
                <a:grpSpLocks/>
              </p:cNvGrpSpPr>
              <p:nvPr/>
            </p:nvGrpSpPr>
            <p:grpSpPr bwMode="auto">
              <a:xfrm>
                <a:off x="5311" y="3003"/>
                <a:ext cx="104" cy="52"/>
                <a:chOff x="2199" y="3091"/>
                <a:chExt cx="432" cy="140"/>
              </a:xfrm>
            </p:grpSpPr>
            <p:sp>
              <p:nvSpPr>
                <p:cNvPr id="12683" name="Freeform 46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684" name="Freeform 46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46" name="Group 464"/>
              <p:cNvGrpSpPr>
                <a:grpSpLocks/>
              </p:cNvGrpSpPr>
              <p:nvPr/>
            </p:nvGrpSpPr>
            <p:grpSpPr bwMode="auto">
              <a:xfrm>
                <a:off x="5351" y="2987"/>
                <a:ext cx="104" cy="52"/>
                <a:chOff x="2199" y="3091"/>
                <a:chExt cx="432" cy="140"/>
              </a:xfrm>
            </p:grpSpPr>
            <p:sp>
              <p:nvSpPr>
                <p:cNvPr id="12681" name="Freeform 46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682" name="Freeform 46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47" name="Group 467"/>
              <p:cNvGrpSpPr>
                <a:grpSpLocks/>
              </p:cNvGrpSpPr>
              <p:nvPr/>
            </p:nvGrpSpPr>
            <p:grpSpPr bwMode="auto">
              <a:xfrm>
                <a:off x="5399" y="2963"/>
                <a:ext cx="104" cy="52"/>
                <a:chOff x="2199" y="3091"/>
                <a:chExt cx="432" cy="140"/>
              </a:xfrm>
            </p:grpSpPr>
            <p:sp>
              <p:nvSpPr>
                <p:cNvPr id="12679" name="Freeform 46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680" name="Freeform 46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48" name="Group 470"/>
              <p:cNvGrpSpPr>
                <a:grpSpLocks/>
              </p:cNvGrpSpPr>
              <p:nvPr/>
            </p:nvGrpSpPr>
            <p:grpSpPr bwMode="auto">
              <a:xfrm>
                <a:off x="5527" y="2915"/>
                <a:ext cx="104" cy="52"/>
                <a:chOff x="2199" y="3091"/>
                <a:chExt cx="432" cy="140"/>
              </a:xfrm>
            </p:grpSpPr>
            <p:sp>
              <p:nvSpPr>
                <p:cNvPr id="12677" name="Freeform 47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678" name="Freeform 47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49" name="Group 473"/>
              <p:cNvGrpSpPr>
                <a:grpSpLocks/>
              </p:cNvGrpSpPr>
              <p:nvPr/>
            </p:nvGrpSpPr>
            <p:grpSpPr bwMode="auto">
              <a:xfrm>
                <a:off x="239" y="3075"/>
                <a:ext cx="104" cy="52"/>
                <a:chOff x="2199" y="3091"/>
                <a:chExt cx="432" cy="140"/>
              </a:xfrm>
            </p:grpSpPr>
            <p:sp>
              <p:nvSpPr>
                <p:cNvPr id="12675" name="Freeform 47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676" name="Freeform 47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50" name="Group 476"/>
              <p:cNvGrpSpPr>
                <a:grpSpLocks/>
              </p:cNvGrpSpPr>
              <p:nvPr/>
            </p:nvGrpSpPr>
            <p:grpSpPr bwMode="auto">
              <a:xfrm>
                <a:off x="95" y="3107"/>
                <a:ext cx="104" cy="52"/>
                <a:chOff x="2199" y="3091"/>
                <a:chExt cx="432" cy="140"/>
              </a:xfrm>
            </p:grpSpPr>
            <p:sp>
              <p:nvSpPr>
                <p:cNvPr id="12673" name="Freeform 47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674" name="Freeform 47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51" name="Group 479"/>
              <p:cNvGrpSpPr>
                <a:grpSpLocks/>
              </p:cNvGrpSpPr>
              <p:nvPr/>
            </p:nvGrpSpPr>
            <p:grpSpPr bwMode="auto">
              <a:xfrm>
                <a:off x="79" y="3003"/>
                <a:ext cx="104" cy="52"/>
                <a:chOff x="2199" y="3091"/>
                <a:chExt cx="432" cy="140"/>
              </a:xfrm>
            </p:grpSpPr>
            <p:sp>
              <p:nvSpPr>
                <p:cNvPr id="12671" name="Freeform 48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672" name="Freeform 48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52" name="Group 482"/>
              <p:cNvGrpSpPr>
                <a:grpSpLocks/>
              </p:cNvGrpSpPr>
              <p:nvPr/>
            </p:nvGrpSpPr>
            <p:grpSpPr bwMode="auto">
              <a:xfrm>
                <a:off x="127" y="2979"/>
                <a:ext cx="104" cy="52"/>
                <a:chOff x="2199" y="3091"/>
                <a:chExt cx="432" cy="140"/>
              </a:xfrm>
            </p:grpSpPr>
            <p:sp>
              <p:nvSpPr>
                <p:cNvPr id="12669" name="Freeform 48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670" name="Freeform 48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53" name="Group 485"/>
              <p:cNvGrpSpPr>
                <a:grpSpLocks/>
              </p:cNvGrpSpPr>
              <p:nvPr/>
            </p:nvGrpSpPr>
            <p:grpSpPr bwMode="auto">
              <a:xfrm>
                <a:off x="255" y="2931"/>
                <a:ext cx="104" cy="52"/>
                <a:chOff x="2199" y="3091"/>
                <a:chExt cx="432" cy="140"/>
              </a:xfrm>
            </p:grpSpPr>
            <p:sp>
              <p:nvSpPr>
                <p:cNvPr id="12667" name="Freeform 48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668" name="Freeform 48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54" name="Group 488"/>
              <p:cNvGrpSpPr>
                <a:grpSpLocks/>
              </p:cNvGrpSpPr>
              <p:nvPr/>
            </p:nvGrpSpPr>
            <p:grpSpPr bwMode="auto">
              <a:xfrm>
                <a:off x="847" y="3067"/>
                <a:ext cx="104" cy="52"/>
                <a:chOff x="2199" y="3091"/>
                <a:chExt cx="432" cy="140"/>
              </a:xfrm>
            </p:grpSpPr>
            <p:sp>
              <p:nvSpPr>
                <p:cNvPr id="12665" name="Freeform 48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666" name="Freeform 49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55" name="Group 491"/>
              <p:cNvGrpSpPr>
                <a:grpSpLocks/>
              </p:cNvGrpSpPr>
              <p:nvPr/>
            </p:nvGrpSpPr>
            <p:grpSpPr bwMode="auto">
              <a:xfrm>
                <a:off x="703" y="3099"/>
                <a:ext cx="104" cy="52"/>
                <a:chOff x="2199" y="3091"/>
                <a:chExt cx="432" cy="140"/>
              </a:xfrm>
            </p:grpSpPr>
            <p:sp>
              <p:nvSpPr>
                <p:cNvPr id="12663" name="Freeform 49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664" name="Freeform 49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56" name="Group 494"/>
              <p:cNvGrpSpPr>
                <a:grpSpLocks/>
              </p:cNvGrpSpPr>
              <p:nvPr/>
            </p:nvGrpSpPr>
            <p:grpSpPr bwMode="auto">
              <a:xfrm>
                <a:off x="599" y="3115"/>
                <a:ext cx="104" cy="52"/>
                <a:chOff x="2199" y="3091"/>
                <a:chExt cx="432" cy="140"/>
              </a:xfrm>
            </p:grpSpPr>
            <p:sp>
              <p:nvSpPr>
                <p:cNvPr id="12661" name="Freeform 49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662" name="Freeform 49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57" name="Group 497"/>
              <p:cNvGrpSpPr>
                <a:grpSpLocks/>
              </p:cNvGrpSpPr>
              <p:nvPr/>
            </p:nvGrpSpPr>
            <p:grpSpPr bwMode="auto">
              <a:xfrm>
                <a:off x="599" y="3051"/>
                <a:ext cx="104" cy="52"/>
                <a:chOff x="2199" y="3091"/>
                <a:chExt cx="432" cy="140"/>
              </a:xfrm>
            </p:grpSpPr>
            <p:sp>
              <p:nvSpPr>
                <p:cNvPr id="12659" name="Freeform 49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660" name="Freeform 49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58" name="Group 500"/>
              <p:cNvGrpSpPr>
                <a:grpSpLocks/>
              </p:cNvGrpSpPr>
              <p:nvPr/>
            </p:nvGrpSpPr>
            <p:grpSpPr bwMode="auto">
              <a:xfrm>
                <a:off x="647" y="3011"/>
                <a:ext cx="104" cy="52"/>
                <a:chOff x="2199" y="3091"/>
                <a:chExt cx="432" cy="140"/>
              </a:xfrm>
            </p:grpSpPr>
            <p:sp>
              <p:nvSpPr>
                <p:cNvPr id="12657" name="Freeform 50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658" name="Freeform 50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59" name="Group 503"/>
              <p:cNvGrpSpPr>
                <a:grpSpLocks/>
              </p:cNvGrpSpPr>
              <p:nvPr/>
            </p:nvGrpSpPr>
            <p:grpSpPr bwMode="auto">
              <a:xfrm>
                <a:off x="687" y="2995"/>
                <a:ext cx="104" cy="52"/>
                <a:chOff x="2199" y="3091"/>
                <a:chExt cx="432" cy="140"/>
              </a:xfrm>
            </p:grpSpPr>
            <p:sp>
              <p:nvSpPr>
                <p:cNvPr id="12655" name="Freeform 50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656" name="Freeform 50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60" name="Group 506"/>
              <p:cNvGrpSpPr>
                <a:grpSpLocks/>
              </p:cNvGrpSpPr>
              <p:nvPr/>
            </p:nvGrpSpPr>
            <p:grpSpPr bwMode="auto">
              <a:xfrm>
                <a:off x="735" y="2971"/>
                <a:ext cx="104" cy="52"/>
                <a:chOff x="2199" y="3091"/>
                <a:chExt cx="432" cy="140"/>
              </a:xfrm>
            </p:grpSpPr>
            <p:sp>
              <p:nvSpPr>
                <p:cNvPr id="12653" name="Freeform 50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654" name="Freeform 50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61" name="Group 509"/>
              <p:cNvGrpSpPr>
                <a:grpSpLocks/>
              </p:cNvGrpSpPr>
              <p:nvPr/>
            </p:nvGrpSpPr>
            <p:grpSpPr bwMode="auto">
              <a:xfrm>
                <a:off x="863" y="2923"/>
                <a:ext cx="104" cy="52"/>
                <a:chOff x="2199" y="3091"/>
                <a:chExt cx="432" cy="140"/>
              </a:xfrm>
            </p:grpSpPr>
            <p:sp>
              <p:nvSpPr>
                <p:cNvPr id="12651" name="Freeform 51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652" name="Freeform 51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62" name="Group 512"/>
              <p:cNvGrpSpPr>
                <a:grpSpLocks/>
              </p:cNvGrpSpPr>
              <p:nvPr/>
            </p:nvGrpSpPr>
            <p:grpSpPr bwMode="auto">
              <a:xfrm>
                <a:off x="807" y="2947"/>
                <a:ext cx="432" cy="140"/>
                <a:chOff x="2199" y="3091"/>
                <a:chExt cx="432" cy="140"/>
              </a:xfrm>
            </p:grpSpPr>
            <p:sp>
              <p:nvSpPr>
                <p:cNvPr id="12649" name="Freeform 51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1 w 356"/>
                    <a:gd name="T1" fmla="*/ 1 h 228"/>
                    <a:gd name="T2" fmla="*/ 1 w 356"/>
                    <a:gd name="T3" fmla="*/ 1 h 228"/>
                    <a:gd name="T4" fmla="*/ 1 w 356"/>
                    <a:gd name="T5" fmla="*/ 1 h 228"/>
                    <a:gd name="T6" fmla="*/ 1 w 356"/>
                    <a:gd name="T7" fmla="*/ 1 h 228"/>
                    <a:gd name="T8" fmla="*/ 1 w 356"/>
                    <a:gd name="T9" fmla="*/ 1 h 228"/>
                    <a:gd name="T10" fmla="*/ 1 w 356"/>
                    <a:gd name="T11" fmla="*/ 1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650" name="Freeform 51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 w 330"/>
                    <a:gd name="T1" fmla="*/ 2 h 158"/>
                    <a:gd name="T2" fmla="*/ 1 w 330"/>
                    <a:gd name="T3" fmla="*/ 2 h 158"/>
                    <a:gd name="T4" fmla="*/ 1 w 330"/>
                    <a:gd name="T5" fmla="*/ 2 h 158"/>
                    <a:gd name="T6" fmla="*/ 1 w 330"/>
                    <a:gd name="T7" fmla="*/ 2 h 158"/>
                    <a:gd name="T8" fmla="*/ 1 w 330"/>
                    <a:gd name="T9" fmla="*/ 2 h 158"/>
                    <a:gd name="T10" fmla="*/ 1 w 330"/>
                    <a:gd name="T11" fmla="*/ 2 h 158"/>
                    <a:gd name="T12" fmla="*/ 1 w 330"/>
                    <a:gd name="T13" fmla="*/ 2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563" name="Group 515"/>
              <p:cNvGrpSpPr>
                <a:grpSpLocks/>
              </p:cNvGrpSpPr>
              <p:nvPr/>
            </p:nvGrpSpPr>
            <p:grpSpPr bwMode="auto">
              <a:xfrm>
                <a:off x="1248" y="3264"/>
                <a:ext cx="1021" cy="296"/>
                <a:chOff x="3353" y="4024"/>
                <a:chExt cx="1021" cy="296"/>
              </a:xfrm>
            </p:grpSpPr>
            <p:grpSp>
              <p:nvGrpSpPr>
                <p:cNvPr id="12607" name="Group 516"/>
                <p:cNvGrpSpPr>
                  <a:grpSpLocks/>
                </p:cNvGrpSpPr>
                <p:nvPr/>
              </p:nvGrpSpPr>
              <p:grpSpPr bwMode="auto">
                <a:xfrm rot="464866">
                  <a:off x="3353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2629" name="Group 517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2640" name="Group 5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647" name="Freeform 51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648" name="Freeform 52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2641" name="Group 521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645" name="Freeform 52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646" name="Freeform 52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2642" name="Group 524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643" name="Freeform 52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644" name="Freeform 52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2630" name="Group 527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2631" name="Group 52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638" name="Freeform 52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639" name="Freeform 53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2632" name="Group 531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636" name="Freeform 5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637" name="Freeform 53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2633" name="Group 534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634" name="Freeform 53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635" name="Freeform 53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  <p:grpSp>
              <p:nvGrpSpPr>
                <p:cNvPr id="12608" name="Group 537"/>
                <p:cNvGrpSpPr>
                  <a:grpSpLocks/>
                </p:cNvGrpSpPr>
                <p:nvPr/>
              </p:nvGrpSpPr>
              <p:grpSpPr bwMode="auto">
                <a:xfrm rot="21135134" flipH="1">
                  <a:off x="3830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2609" name="Group 538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2620" name="Group 53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627" name="Freeform 54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628" name="Freeform 5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2621" name="Group 542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625" name="Freeform 5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626" name="Freeform 5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2622" name="Group 545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623" name="Freeform 5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624" name="Freeform 5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2610" name="Group 548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2611" name="Group 5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618" name="Freeform 5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619" name="Freeform 55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2612" name="Group 552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616" name="Freeform 55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617" name="Freeform 55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2613" name="Group 555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614" name="Freeform 55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615" name="Freeform 55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</p:grpSp>
          <p:grpSp>
            <p:nvGrpSpPr>
              <p:cNvPr id="12564" name="Group 558"/>
              <p:cNvGrpSpPr>
                <a:grpSpLocks/>
              </p:cNvGrpSpPr>
              <p:nvPr/>
            </p:nvGrpSpPr>
            <p:grpSpPr bwMode="auto">
              <a:xfrm>
                <a:off x="4055" y="2976"/>
                <a:ext cx="1021" cy="296"/>
                <a:chOff x="3353" y="4024"/>
                <a:chExt cx="1021" cy="296"/>
              </a:xfrm>
            </p:grpSpPr>
            <p:grpSp>
              <p:nvGrpSpPr>
                <p:cNvPr id="12565" name="Group 559"/>
                <p:cNvGrpSpPr>
                  <a:grpSpLocks/>
                </p:cNvGrpSpPr>
                <p:nvPr/>
              </p:nvGrpSpPr>
              <p:grpSpPr bwMode="auto">
                <a:xfrm rot="464866">
                  <a:off x="3353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2587" name="Group 560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2598" name="Group 56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605" name="Freeform 56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606" name="Freeform 56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2599" name="Group 564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603" name="Freeform 56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604" name="Freeform 56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2600" name="Group 567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601" name="Freeform 56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602" name="Freeform 56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2588" name="Group 570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2589" name="Group 57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596" name="Freeform 57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597" name="Freeform 57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2590" name="Group 574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594" name="Freeform 57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595" name="Freeform 57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2591" name="Group 577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592" name="Freeform 57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593" name="Freeform 57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  <p:grpSp>
              <p:nvGrpSpPr>
                <p:cNvPr id="12566" name="Group 580"/>
                <p:cNvGrpSpPr>
                  <a:grpSpLocks/>
                </p:cNvGrpSpPr>
                <p:nvPr/>
              </p:nvGrpSpPr>
              <p:grpSpPr bwMode="auto">
                <a:xfrm rot="21135134" flipH="1">
                  <a:off x="3830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2567" name="Group 581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2578" name="Group 5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585" name="Freeform 58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586" name="Freeform 5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2579" name="Group 585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583" name="Freeform 5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584" name="Freeform 5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2580" name="Group 588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581" name="Freeform 58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582" name="Freeform 59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2568" name="Group 591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2569" name="Group 59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576" name="Freeform 59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577" name="Freeform 59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2570" name="Group 595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574" name="Freeform 5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575" name="Freeform 59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2571" name="Group 598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2572" name="Freeform 59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573" name="Freeform 60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</p:grpSp>
        </p:grpSp>
      </p:grpSp>
      <p:grpSp>
        <p:nvGrpSpPr>
          <p:cNvPr id="12994" name="Group 602"/>
          <p:cNvGrpSpPr>
            <a:grpSpLocks/>
          </p:cNvGrpSpPr>
          <p:nvPr/>
        </p:nvGrpSpPr>
        <p:grpSpPr bwMode="auto">
          <a:xfrm>
            <a:off x="9144000" y="4114800"/>
            <a:ext cx="2619375" cy="1284288"/>
            <a:chOff x="1104" y="2400"/>
            <a:chExt cx="1650" cy="809"/>
          </a:xfrm>
        </p:grpSpPr>
        <p:grpSp>
          <p:nvGrpSpPr>
            <p:cNvPr id="12349" name="Group 603"/>
            <p:cNvGrpSpPr>
              <a:grpSpLocks/>
            </p:cNvGrpSpPr>
            <p:nvPr/>
          </p:nvGrpSpPr>
          <p:grpSpPr bwMode="auto">
            <a:xfrm>
              <a:off x="2064" y="2400"/>
              <a:ext cx="690" cy="768"/>
              <a:chOff x="2160" y="2160"/>
              <a:chExt cx="930" cy="1056"/>
            </a:xfrm>
          </p:grpSpPr>
          <p:grpSp>
            <p:nvGrpSpPr>
              <p:cNvPr id="12353" name="Group 604"/>
              <p:cNvGrpSpPr>
                <a:grpSpLocks/>
              </p:cNvGrpSpPr>
              <p:nvPr/>
            </p:nvGrpSpPr>
            <p:grpSpPr bwMode="auto">
              <a:xfrm rot="-1131">
                <a:off x="2215" y="3008"/>
                <a:ext cx="193" cy="208"/>
                <a:chOff x="3973" y="2756"/>
                <a:chExt cx="148" cy="164"/>
              </a:xfrm>
            </p:grpSpPr>
            <p:grpSp>
              <p:nvGrpSpPr>
                <p:cNvPr id="12435" name="Group 605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grpSp>
                <p:nvGrpSpPr>
                  <p:cNvPr id="12439" name="Group 606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12443" name="Oval 6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44" name="Oval 6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2440" name="Group 609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12441" name="Oval 6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42" name="Oval 6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2436" name="Group 612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12437" name="Freeform 613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38" name="Freeform 614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2354" name="Group 615"/>
              <p:cNvGrpSpPr>
                <a:grpSpLocks/>
              </p:cNvGrpSpPr>
              <p:nvPr/>
            </p:nvGrpSpPr>
            <p:grpSpPr bwMode="auto">
              <a:xfrm rot="-1131">
                <a:off x="2746" y="3008"/>
                <a:ext cx="194" cy="208"/>
                <a:chOff x="4381" y="2756"/>
                <a:chExt cx="148" cy="164"/>
              </a:xfrm>
            </p:grpSpPr>
            <p:grpSp>
              <p:nvGrpSpPr>
                <p:cNvPr id="12425" name="Group 616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grpSp>
                <p:nvGrpSpPr>
                  <p:cNvPr id="12429" name="Group 617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2433" name="Oval 6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34" name="Oval 6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2430" name="Group 620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2431" name="Oval 6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32" name="Oval 6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2426" name="Group 623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12427" name="Freeform 624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28" name="Freeform 625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2355" name="Group 626"/>
              <p:cNvGrpSpPr>
                <a:grpSpLocks/>
              </p:cNvGrpSpPr>
              <p:nvPr/>
            </p:nvGrpSpPr>
            <p:grpSpPr bwMode="auto">
              <a:xfrm rot="-1131">
                <a:off x="2215" y="3008"/>
                <a:ext cx="193" cy="208"/>
                <a:chOff x="3973" y="2756"/>
                <a:chExt cx="148" cy="164"/>
              </a:xfrm>
            </p:grpSpPr>
            <p:grpSp>
              <p:nvGrpSpPr>
                <p:cNvPr id="12419" name="Group 627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sp>
                <p:nvSpPr>
                  <p:cNvPr id="12423" name="Oval 628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24" name="Oval 629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20" name="Group 630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12421" name="Oval 631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22" name="Oval 632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2356" name="Group 633"/>
              <p:cNvGrpSpPr>
                <a:grpSpLocks/>
              </p:cNvGrpSpPr>
              <p:nvPr/>
            </p:nvGrpSpPr>
            <p:grpSpPr bwMode="auto">
              <a:xfrm rot="-1131">
                <a:off x="2231" y="3026"/>
                <a:ext cx="159" cy="172"/>
                <a:chOff x="3985" y="2770"/>
                <a:chExt cx="123" cy="136"/>
              </a:xfrm>
            </p:grpSpPr>
            <p:sp>
              <p:nvSpPr>
                <p:cNvPr id="12417" name="Freeform 634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418" name="Freeform 635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357" name="Group 636"/>
              <p:cNvGrpSpPr>
                <a:grpSpLocks/>
              </p:cNvGrpSpPr>
              <p:nvPr/>
            </p:nvGrpSpPr>
            <p:grpSpPr bwMode="auto">
              <a:xfrm rot="-1131">
                <a:off x="2215" y="3008"/>
                <a:ext cx="193" cy="208"/>
                <a:chOff x="3973" y="2756"/>
                <a:chExt cx="148" cy="164"/>
              </a:xfrm>
            </p:grpSpPr>
            <p:sp>
              <p:nvSpPr>
                <p:cNvPr id="12415" name="Oval 637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416" name="Oval 638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358" name="Group 639"/>
              <p:cNvGrpSpPr>
                <a:grpSpLocks/>
              </p:cNvGrpSpPr>
              <p:nvPr/>
            </p:nvGrpSpPr>
            <p:grpSpPr bwMode="auto">
              <a:xfrm rot="-1131">
                <a:off x="2231" y="3026"/>
                <a:ext cx="159" cy="172"/>
                <a:chOff x="3985" y="2770"/>
                <a:chExt cx="123" cy="136"/>
              </a:xfrm>
            </p:grpSpPr>
            <p:sp>
              <p:nvSpPr>
                <p:cNvPr id="12413" name="Oval 640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414" name="Oval 641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359" name="Group 642"/>
              <p:cNvGrpSpPr>
                <a:grpSpLocks/>
              </p:cNvGrpSpPr>
              <p:nvPr/>
            </p:nvGrpSpPr>
            <p:grpSpPr bwMode="auto">
              <a:xfrm rot="-1131">
                <a:off x="2215" y="3008"/>
                <a:ext cx="193" cy="208"/>
                <a:chOff x="3973" y="2756"/>
                <a:chExt cx="148" cy="164"/>
              </a:xfrm>
            </p:grpSpPr>
            <p:sp>
              <p:nvSpPr>
                <p:cNvPr id="12411" name="Oval 643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412" name="Oval 644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360" name="Group 645"/>
              <p:cNvGrpSpPr>
                <a:grpSpLocks/>
              </p:cNvGrpSpPr>
              <p:nvPr/>
            </p:nvGrpSpPr>
            <p:grpSpPr bwMode="auto">
              <a:xfrm rot="-1131">
                <a:off x="2231" y="3026"/>
                <a:ext cx="159" cy="172"/>
                <a:chOff x="3985" y="2770"/>
                <a:chExt cx="123" cy="136"/>
              </a:xfrm>
            </p:grpSpPr>
            <p:sp>
              <p:nvSpPr>
                <p:cNvPr id="12409" name="Oval 646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410" name="Oval 647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361" name="Group 648"/>
              <p:cNvGrpSpPr>
                <a:grpSpLocks/>
              </p:cNvGrpSpPr>
              <p:nvPr/>
            </p:nvGrpSpPr>
            <p:grpSpPr bwMode="auto">
              <a:xfrm rot="-1131">
                <a:off x="2231" y="3026"/>
                <a:ext cx="159" cy="172"/>
                <a:chOff x="3985" y="2770"/>
                <a:chExt cx="123" cy="136"/>
              </a:xfrm>
            </p:grpSpPr>
            <p:sp>
              <p:nvSpPr>
                <p:cNvPr id="12407" name="Freeform 649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408" name="Freeform 650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362" name="Group 651"/>
              <p:cNvGrpSpPr>
                <a:grpSpLocks/>
              </p:cNvGrpSpPr>
              <p:nvPr/>
            </p:nvGrpSpPr>
            <p:grpSpPr bwMode="auto">
              <a:xfrm rot="-1131">
                <a:off x="2746" y="3008"/>
                <a:ext cx="194" cy="208"/>
                <a:chOff x="4381" y="2756"/>
                <a:chExt cx="148" cy="164"/>
              </a:xfrm>
            </p:grpSpPr>
            <p:grpSp>
              <p:nvGrpSpPr>
                <p:cNvPr id="12401" name="Group 652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sp>
                <p:nvSpPr>
                  <p:cNvPr id="12405" name="Oval 653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06" name="Oval 654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02" name="Group 655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12403" name="Oval 656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04" name="Oval 657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2363" name="Group 658"/>
              <p:cNvGrpSpPr>
                <a:grpSpLocks/>
              </p:cNvGrpSpPr>
              <p:nvPr/>
            </p:nvGrpSpPr>
            <p:grpSpPr bwMode="auto">
              <a:xfrm rot="-1131">
                <a:off x="2763" y="3026"/>
                <a:ext cx="160" cy="172"/>
                <a:chOff x="4393" y="2770"/>
                <a:chExt cx="123" cy="136"/>
              </a:xfrm>
            </p:grpSpPr>
            <p:sp>
              <p:nvSpPr>
                <p:cNvPr id="12399" name="Freeform 659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400" name="Freeform 660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364" name="Group 661"/>
              <p:cNvGrpSpPr>
                <a:grpSpLocks/>
              </p:cNvGrpSpPr>
              <p:nvPr/>
            </p:nvGrpSpPr>
            <p:grpSpPr bwMode="auto">
              <a:xfrm rot="-1131">
                <a:off x="2746" y="3008"/>
                <a:ext cx="194" cy="208"/>
                <a:chOff x="4381" y="2756"/>
                <a:chExt cx="148" cy="164"/>
              </a:xfrm>
            </p:grpSpPr>
            <p:sp>
              <p:nvSpPr>
                <p:cNvPr id="12397" name="Oval 662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98" name="Oval 663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365" name="Group 664"/>
              <p:cNvGrpSpPr>
                <a:grpSpLocks/>
              </p:cNvGrpSpPr>
              <p:nvPr/>
            </p:nvGrpSpPr>
            <p:grpSpPr bwMode="auto">
              <a:xfrm rot="-1131">
                <a:off x="2763" y="3026"/>
                <a:ext cx="160" cy="172"/>
                <a:chOff x="4393" y="2770"/>
                <a:chExt cx="123" cy="136"/>
              </a:xfrm>
            </p:grpSpPr>
            <p:sp>
              <p:nvSpPr>
                <p:cNvPr id="12395" name="Oval 665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96" name="Oval 666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366" name="Group 667"/>
              <p:cNvGrpSpPr>
                <a:grpSpLocks/>
              </p:cNvGrpSpPr>
              <p:nvPr/>
            </p:nvGrpSpPr>
            <p:grpSpPr bwMode="auto">
              <a:xfrm rot="-1131">
                <a:off x="2746" y="3008"/>
                <a:ext cx="194" cy="208"/>
                <a:chOff x="4381" y="2756"/>
                <a:chExt cx="148" cy="164"/>
              </a:xfrm>
            </p:grpSpPr>
            <p:sp>
              <p:nvSpPr>
                <p:cNvPr id="12393" name="Oval 668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94" name="Oval 669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367" name="Group 670"/>
              <p:cNvGrpSpPr>
                <a:grpSpLocks/>
              </p:cNvGrpSpPr>
              <p:nvPr/>
            </p:nvGrpSpPr>
            <p:grpSpPr bwMode="auto">
              <a:xfrm rot="-1131">
                <a:off x="2763" y="3026"/>
                <a:ext cx="160" cy="172"/>
                <a:chOff x="4393" y="2770"/>
                <a:chExt cx="123" cy="136"/>
              </a:xfrm>
            </p:grpSpPr>
            <p:sp>
              <p:nvSpPr>
                <p:cNvPr id="12391" name="Oval 671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92" name="Oval 672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368" name="Group 673"/>
              <p:cNvGrpSpPr>
                <a:grpSpLocks/>
              </p:cNvGrpSpPr>
              <p:nvPr/>
            </p:nvGrpSpPr>
            <p:grpSpPr bwMode="auto">
              <a:xfrm rot="-1131">
                <a:off x="2763" y="3026"/>
                <a:ext cx="160" cy="172"/>
                <a:chOff x="4393" y="2770"/>
                <a:chExt cx="123" cy="136"/>
              </a:xfrm>
            </p:grpSpPr>
            <p:sp>
              <p:nvSpPr>
                <p:cNvPr id="12389" name="Freeform 674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90" name="Freeform 675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369" name="Group 676"/>
              <p:cNvGrpSpPr>
                <a:grpSpLocks/>
              </p:cNvGrpSpPr>
              <p:nvPr/>
            </p:nvGrpSpPr>
            <p:grpSpPr bwMode="auto">
              <a:xfrm rot="-1131">
                <a:off x="2166" y="2955"/>
                <a:ext cx="824" cy="104"/>
                <a:chOff x="3936" y="2509"/>
                <a:chExt cx="630" cy="288"/>
              </a:xfrm>
            </p:grpSpPr>
            <p:pic>
              <p:nvPicPr>
                <p:cNvPr id="12387" name="Picture 677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36" y="2509"/>
                  <a:ext cx="63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2388" name="Rectangle 678"/>
                <p:cNvSpPr>
                  <a:spLocks noChangeArrowheads="1"/>
                </p:cNvSpPr>
                <p:nvPr/>
              </p:nvSpPr>
              <p:spPr bwMode="auto">
                <a:xfrm>
                  <a:off x="3936" y="2511"/>
                  <a:ext cx="630" cy="286"/>
                </a:xfrm>
                <a:prstGeom prst="rect">
                  <a:avLst/>
                </a:prstGeom>
                <a:noFill/>
                <a:ln w="9525" cap="rnd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370" name="Freeform 679" descr="Дуб"/>
              <p:cNvSpPr>
                <a:spLocks/>
              </p:cNvSpPr>
              <p:nvPr/>
            </p:nvSpPr>
            <p:spPr bwMode="auto">
              <a:xfrm>
                <a:off x="2166" y="2844"/>
                <a:ext cx="924" cy="112"/>
              </a:xfrm>
              <a:custGeom>
                <a:avLst/>
                <a:gdLst>
                  <a:gd name="T0" fmla="*/ 0 w 1200"/>
                  <a:gd name="T1" fmla="*/ 3 h 144"/>
                  <a:gd name="T2" fmla="*/ 4 w 1200"/>
                  <a:gd name="T3" fmla="*/ 0 h 144"/>
                  <a:gd name="T4" fmla="*/ 24 w 1200"/>
                  <a:gd name="T5" fmla="*/ 0 h 144"/>
                  <a:gd name="T6" fmla="*/ 21 w 1200"/>
                  <a:gd name="T7" fmla="*/ 3 h 144"/>
                  <a:gd name="T8" fmla="*/ 0 w 1200"/>
                  <a:gd name="T9" fmla="*/ 3 h 1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00"/>
                  <a:gd name="T16" fmla="*/ 0 h 144"/>
                  <a:gd name="T17" fmla="*/ 1200 w 1200"/>
                  <a:gd name="T18" fmla="*/ 144 h 1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00" h="144">
                    <a:moveTo>
                      <a:pt x="0" y="144"/>
                    </a:moveTo>
                    <a:lnTo>
                      <a:pt x="208" y="0"/>
                    </a:lnTo>
                    <a:lnTo>
                      <a:pt x="1200" y="0"/>
                    </a:lnTo>
                    <a:lnTo>
                      <a:pt x="1056" y="144"/>
                    </a:lnTo>
                    <a:lnTo>
                      <a:pt x="0" y="144"/>
                    </a:ln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9525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71" name="Freeform 680" descr="Дуб"/>
              <p:cNvSpPr>
                <a:spLocks/>
              </p:cNvSpPr>
              <p:nvPr/>
            </p:nvSpPr>
            <p:spPr bwMode="auto">
              <a:xfrm>
                <a:off x="2979" y="2844"/>
                <a:ext cx="111" cy="211"/>
              </a:xfrm>
              <a:custGeom>
                <a:avLst/>
                <a:gdLst>
                  <a:gd name="T0" fmla="*/ 3 w 144"/>
                  <a:gd name="T1" fmla="*/ 0 h 272"/>
                  <a:gd name="T2" fmla="*/ 3 w 144"/>
                  <a:gd name="T3" fmla="*/ 3 h 272"/>
                  <a:gd name="T4" fmla="*/ 0 w 144"/>
                  <a:gd name="T5" fmla="*/ 6 h 272"/>
                  <a:gd name="T6" fmla="*/ 0 w 144"/>
                  <a:gd name="T7" fmla="*/ 3 h 272"/>
                  <a:gd name="T8" fmla="*/ 3 w 144"/>
                  <a:gd name="T9" fmla="*/ 0 h 2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272"/>
                  <a:gd name="T17" fmla="*/ 144 w 144"/>
                  <a:gd name="T18" fmla="*/ 272 h 2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272">
                    <a:moveTo>
                      <a:pt x="144" y="0"/>
                    </a:moveTo>
                    <a:lnTo>
                      <a:pt x="144" y="144"/>
                    </a:lnTo>
                    <a:lnTo>
                      <a:pt x="0" y="272"/>
                    </a:lnTo>
                    <a:lnTo>
                      <a:pt x="0" y="144"/>
                    </a:lnTo>
                    <a:lnTo>
                      <a:pt x="144" y="0"/>
                    </a:ln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72" name="Freeform 681" descr="Папирус"/>
              <p:cNvSpPr>
                <a:spLocks/>
              </p:cNvSpPr>
              <p:nvPr/>
            </p:nvSpPr>
            <p:spPr bwMode="auto">
              <a:xfrm>
                <a:off x="2160" y="2256"/>
                <a:ext cx="912" cy="672"/>
              </a:xfrm>
              <a:custGeom>
                <a:avLst/>
                <a:gdLst>
                  <a:gd name="T0" fmla="*/ 0 w 912"/>
                  <a:gd name="T1" fmla="*/ 672 h 672"/>
                  <a:gd name="T2" fmla="*/ 864 w 912"/>
                  <a:gd name="T3" fmla="*/ 672 h 672"/>
                  <a:gd name="T4" fmla="*/ 912 w 912"/>
                  <a:gd name="T5" fmla="*/ 528 h 672"/>
                  <a:gd name="T6" fmla="*/ 720 w 912"/>
                  <a:gd name="T7" fmla="*/ 288 h 672"/>
                  <a:gd name="T8" fmla="*/ 480 w 912"/>
                  <a:gd name="T9" fmla="*/ 0 h 672"/>
                  <a:gd name="T10" fmla="*/ 336 w 912"/>
                  <a:gd name="T11" fmla="*/ 0 h 672"/>
                  <a:gd name="T12" fmla="*/ 240 w 912"/>
                  <a:gd name="T13" fmla="*/ 144 h 672"/>
                  <a:gd name="T14" fmla="*/ 144 w 912"/>
                  <a:gd name="T15" fmla="*/ 384 h 672"/>
                  <a:gd name="T16" fmla="*/ 48 w 912"/>
                  <a:gd name="T17" fmla="*/ 672 h 672"/>
                  <a:gd name="T18" fmla="*/ 0 w 912"/>
                  <a:gd name="T19" fmla="*/ 624 h 672"/>
                  <a:gd name="T20" fmla="*/ 384 w 912"/>
                  <a:gd name="T21" fmla="*/ 576 h 6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912"/>
                  <a:gd name="T34" fmla="*/ 0 h 672"/>
                  <a:gd name="T35" fmla="*/ 912 w 912"/>
                  <a:gd name="T36" fmla="*/ 672 h 6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912" h="672">
                    <a:moveTo>
                      <a:pt x="0" y="672"/>
                    </a:moveTo>
                    <a:lnTo>
                      <a:pt x="864" y="672"/>
                    </a:lnTo>
                    <a:lnTo>
                      <a:pt x="912" y="528"/>
                    </a:lnTo>
                    <a:lnTo>
                      <a:pt x="720" y="288"/>
                    </a:lnTo>
                    <a:lnTo>
                      <a:pt x="480" y="0"/>
                    </a:lnTo>
                    <a:lnTo>
                      <a:pt x="336" y="0"/>
                    </a:lnTo>
                    <a:lnTo>
                      <a:pt x="240" y="144"/>
                    </a:lnTo>
                    <a:lnTo>
                      <a:pt x="144" y="384"/>
                    </a:lnTo>
                    <a:lnTo>
                      <a:pt x="48" y="672"/>
                    </a:lnTo>
                    <a:lnTo>
                      <a:pt x="0" y="624"/>
                    </a:lnTo>
                    <a:lnTo>
                      <a:pt x="384" y="576"/>
                    </a:ln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73" name="Freeform 682"/>
              <p:cNvSpPr>
                <a:spLocks/>
              </p:cNvSpPr>
              <p:nvPr/>
            </p:nvSpPr>
            <p:spPr bwMode="auto">
              <a:xfrm>
                <a:off x="2632" y="2208"/>
                <a:ext cx="280" cy="720"/>
              </a:xfrm>
              <a:custGeom>
                <a:avLst/>
                <a:gdLst>
                  <a:gd name="T0" fmla="*/ 56 w 280"/>
                  <a:gd name="T1" fmla="*/ 0 h 720"/>
                  <a:gd name="T2" fmla="*/ 8 w 280"/>
                  <a:gd name="T3" fmla="*/ 96 h 720"/>
                  <a:gd name="T4" fmla="*/ 8 w 280"/>
                  <a:gd name="T5" fmla="*/ 192 h 720"/>
                  <a:gd name="T6" fmla="*/ 56 w 280"/>
                  <a:gd name="T7" fmla="*/ 336 h 720"/>
                  <a:gd name="T8" fmla="*/ 248 w 280"/>
                  <a:gd name="T9" fmla="*/ 576 h 720"/>
                  <a:gd name="T10" fmla="*/ 248 w 280"/>
                  <a:gd name="T11" fmla="*/ 720 h 7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80"/>
                  <a:gd name="T19" fmla="*/ 0 h 720"/>
                  <a:gd name="T20" fmla="*/ 280 w 280"/>
                  <a:gd name="T21" fmla="*/ 720 h 72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80" h="720">
                    <a:moveTo>
                      <a:pt x="56" y="0"/>
                    </a:moveTo>
                    <a:cubicBezTo>
                      <a:pt x="36" y="32"/>
                      <a:pt x="16" y="64"/>
                      <a:pt x="8" y="96"/>
                    </a:cubicBezTo>
                    <a:cubicBezTo>
                      <a:pt x="0" y="128"/>
                      <a:pt x="0" y="152"/>
                      <a:pt x="8" y="192"/>
                    </a:cubicBezTo>
                    <a:cubicBezTo>
                      <a:pt x="16" y="232"/>
                      <a:pt x="16" y="272"/>
                      <a:pt x="56" y="336"/>
                    </a:cubicBezTo>
                    <a:cubicBezTo>
                      <a:pt x="96" y="400"/>
                      <a:pt x="216" y="512"/>
                      <a:pt x="248" y="576"/>
                    </a:cubicBezTo>
                    <a:cubicBezTo>
                      <a:pt x="280" y="640"/>
                      <a:pt x="264" y="680"/>
                      <a:pt x="248" y="720"/>
                    </a:cubicBezTo>
                  </a:path>
                </a:pathLst>
              </a:cu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74" name="Freeform 683"/>
              <p:cNvSpPr>
                <a:spLocks/>
              </p:cNvSpPr>
              <p:nvPr/>
            </p:nvSpPr>
            <p:spPr bwMode="auto">
              <a:xfrm>
                <a:off x="2592" y="2208"/>
                <a:ext cx="280" cy="720"/>
              </a:xfrm>
              <a:custGeom>
                <a:avLst/>
                <a:gdLst>
                  <a:gd name="T0" fmla="*/ 56 w 280"/>
                  <a:gd name="T1" fmla="*/ 0 h 720"/>
                  <a:gd name="T2" fmla="*/ 8 w 280"/>
                  <a:gd name="T3" fmla="*/ 96 h 720"/>
                  <a:gd name="T4" fmla="*/ 8 w 280"/>
                  <a:gd name="T5" fmla="*/ 192 h 720"/>
                  <a:gd name="T6" fmla="*/ 56 w 280"/>
                  <a:gd name="T7" fmla="*/ 336 h 720"/>
                  <a:gd name="T8" fmla="*/ 248 w 280"/>
                  <a:gd name="T9" fmla="*/ 576 h 720"/>
                  <a:gd name="T10" fmla="*/ 248 w 280"/>
                  <a:gd name="T11" fmla="*/ 720 h 7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80"/>
                  <a:gd name="T19" fmla="*/ 0 h 720"/>
                  <a:gd name="T20" fmla="*/ 280 w 280"/>
                  <a:gd name="T21" fmla="*/ 720 h 72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80" h="720">
                    <a:moveTo>
                      <a:pt x="56" y="0"/>
                    </a:moveTo>
                    <a:cubicBezTo>
                      <a:pt x="36" y="32"/>
                      <a:pt x="16" y="64"/>
                      <a:pt x="8" y="96"/>
                    </a:cubicBezTo>
                    <a:cubicBezTo>
                      <a:pt x="0" y="128"/>
                      <a:pt x="0" y="152"/>
                      <a:pt x="8" y="192"/>
                    </a:cubicBezTo>
                    <a:cubicBezTo>
                      <a:pt x="16" y="232"/>
                      <a:pt x="16" y="272"/>
                      <a:pt x="56" y="336"/>
                    </a:cubicBezTo>
                    <a:cubicBezTo>
                      <a:pt x="96" y="400"/>
                      <a:pt x="216" y="512"/>
                      <a:pt x="248" y="576"/>
                    </a:cubicBezTo>
                    <a:cubicBezTo>
                      <a:pt x="280" y="640"/>
                      <a:pt x="264" y="680"/>
                      <a:pt x="248" y="720"/>
                    </a:cubicBezTo>
                  </a:path>
                </a:pathLst>
              </a:cu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75" name="Freeform 684"/>
              <p:cNvSpPr>
                <a:spLocks/>
              </p:cNvSpPr>
              <p:nvPr/>
            </p:nvSpPr>
            <p:spPr bwMode="auto">
              <a:xfrm>
                <a:off x="2544" y="2208"/>
                <a:ext cx="280" cy="720"/>
              </a:xfrm>
              <a:custGeom>
                <a:avLst/>
                <a:gdLst>
                  <a:gd name="T0" fmla="*/ 56 w 280"/>
                  <a:gd name="T1" fmla="*/ 0 h 720"/>
                  <a:gd name="T2" fmla="*/ 8 w 280"/>
                  <a:gd name="T3" fmla="*/ 96 h 720"/>
                  <a:gd name="T4" fmla="*/ 8 w 280"/>
                  <a:gd name="T5" fmla="*/ 192 h 720"/>
                  <a:gd name="T6" fmla="*/ 56 w 280"/>
                  <a:gd name="T7" fmla="*/ 336 h 720"/>
                  <a:gd name="T8" fmla="*/ 248 w 280"/>
                  <a:gd name="T9" fmla="*/ 576 h 720"/>
                  <a:gd name="T10" fmla="*/ 248 w 280"/>
                  <a:gd name="T11" fmla="*/ 720 h 7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80"/>
                  <a:gd name="T19" fmla="*/ 0 h 720"/>
                  <a:gd name="T20" fmla="*/ 280 w 280"/>
                  <a:gd name="T21" fmla="*/ 720 h 72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80" h="720">
                    <a:moveTo>
                      <a:pt x="56" y="0"/>
                    </a:moveTo>
                    <a:cubicBezTo>
                      <a:pt x="36" y="32"/>
                      <a:pt x="16" y="64"/>
                      <a:pt x="8" y="96"/>
                    </a:cubicBezTo>
                    <a:cubicBezTo>
                      <a:pt x="0" y="128"/>
                      <a:pt x="0" y="152"/>
                      <a:pt x="8" y="192"/>
                    </a:cubicBezTo>
                    <a:cubicBezTo>
                      <a:pt x="16" y="232"/>
                      <a:pt x="16" y="272"/>
                      <a:pt x="56" y="336"/>
                    </a:cubicBezTo>
                    <a:cubicBezTo>
                      <a:pt x="96" y="400"/>
                      <a:pt x="216" y="512"/>
                      <a:pt x="248" y="576"/>
                    </a:cubicBezTo>
                    <a:cubicBezTo>
                      <a:pt x="280" y="640"/>
                      <a:pt x="264" y="680"/>
                      <a:pt x="248" y="720"/>
                    </a:cubicBezTo>
                  </a:path>
                </a:pathLst>
              </a:cu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76" name="Freeform 685"/>
              <p:cNvSpPr>
                <a:spLocks/>
              </p:cNvSpPr>
              <p:nvPr/>
            </p:nvSpPr>
            <p:spPr bwMode="auto">
              <a:xfrm flipH="1">
                <a:off x="2304" y="2160"/>
                <a:ext cx="280" cy="720"/>
              </a:xfrm>
              <a:custGeom>
                <a:avLst/>
                <a:gdLst>
                  <a:gd name="T0" fmla="*/ 56 w 280"/>
                  <a:gd name="T1" fmla="*/ 0 h 720"/>
                  <a:gd name="T2" fmla="*/ 8 w 280"/>
                  <a:gd name="T3" fmla="*/ 96 h 720"/>
                  <a:gd name="T4" fmla="*/ 8 w 280"/>
                  <a:gd name="T5" fmla="*/ 192 h 720"/>
                  <a:gd name="T6" fmla="*/ 56 w 280"/>
                  <a:gd name="T7" fmla="*/ 336 h 720"/>
                  <a:gd name="T8" fmla="*/ 248 w 280"/>
                  <a:gd name="T9" fmla="*/ 576 h 720"/>
                  <a:gd name="T10" fmla="*/ 248 w 280"/>
                  <a:gd name="T11" fmla="*/ 720 h 7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80"/>
                  <a:gd name="T19" fmla="*/ 0 h 720"/>
                  <a:gd name="T20" fmla="*/ 280 w 280"/>
                  <a:gd name="T21" fmla="*/ 720 h 72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80" h="720">
                    <a:moveTo>
                      <a:pt x="56" y="0"/>
                    </a:moveTo>
                    <a:cubicBezTo>
                      <a:pt x="36" y="32"/>
                      <a:pt x="16" y="64"/>
                      <a:pt x="8" y="96"/>
                    </a:cubicBezTo>
                    <a:cubicBezTo>
                      <a:pt x="0" y="128"/>
                      <a:pt x="0" y="152"/>
                      <a:pt x="8" y="192"/>
                    </a:cubicBezTo>
                    <a:cubicBezTo>
                      <a:pt x="16" y="232"/>
                      <a:pt x="16" y="272"/>
                      <a:pt x="56" y="336"/>
                    </a:cubicBezTo>
                    <a:cubicBezTo>
                      <a:pt x="96" y="400"/>
                      <a:pt x="216" y="512"/>
                      <a:pt x="248" y="576"/>
                    </a:cubicBezTo>
                    <a:cubicBezTo>
                      <a:pt x="280" y="640"/>
                      <a:pt x="264" y="680"/>
                      <a:pt x="248" y="720"/>
                    </a:cubicBezTo>
                  </a:path>
                </a:pathLst>
              </a:cu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77" name="Freeform 686"/>
              <p:cNvSpPr>
                <a:spLocks/>
              </p:cNvSpPr>
              <p:nvPr/>
            </p:nvSpPr>
            <p:spPr bwMode="auto">
              <a:xfrm>
                <a:off x="2368" y="2208"/>
                <a:ext cx="287" cy="720"/>
              </a:xfrm>
              <a:custGeom>
                <a:avLst/>
                <a:gdLst>
                  <a:gd name="T0" fmla="*/ 208 w 287"/>
                  <a:gd name="T1" fmla="*/ 0 h 720"/>
                  <a:gd name="T2" fmla="*/ 256 w 287"/>
                  <a:gd name="T3" fmla="*/ 96 h 720"/>
                  <a:gd name="T4" fmla="*/ 256 w 287"/>
                  <a:gd name="T5" fmla="*/ 192 h 720"/>
                  <a:gd name="T6" fmla="*/ 72 w 287"/>
                  <a:gd name="T7" fmla="*/ 376 h 720"/>
                  <a:gd name="T8" fmla="*/ 16 w 287"/>
                  <a:gd name="T9" fmla="*/ 576 h 720"/>
                  <a:gd name="T10" fmla="*/ 16 w 287"/>
                  <a:gd name="T11" fmla="*/ 720 h 7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87"/>
                  <a:gd name="T19" fmla="*/ 0 h 720"/>
                  <a:gd name="T20" fmla="*/ 287 w 287"/>
                  <a:gd name="T21" fmla="*/ 720 h 72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87" h="720">
                    <a:moveTo>
                      <a:pt x="208" y="0"/>
                    </a:moveTo>
                    <a:cubicBezTo>
                      <a:pt x="228" y="32"/>
                      <a:pt x="248" y="64"/>
                      <a:pt x="256" y="96"/>
                    </a:cubicBezTo>
                    <a:cubicBezTo>
                      <a:pt x="264" y="128"/>
                      <a:pt x="287" y="145"/>
                      <a:pt x="256" y="192"/>
                    </a:cubicBezTo>
                    <a:cubicBezTo>
                      <a:pt x="225" y="239"/>
                      <a:pt x="112" y="312"/>
                      <a:pt x="72" y="376"/>
                    </a:cubicBezTo>
                    <a:cubicBezTo>
                      <a:pt x="32" y="440"/>
                      <a:pt x="25" y="519"/>
                      <a:pt x="16" y="576"/>
                    </a:cubicBezTo>
                    <a:cubicBezTo>
                      <a:pt x="7" y="633"/>
                      <a:pt x="0" y="680"/>
                      <a:pt x="16" y="720"/>
                    </a:cubicBezTo>
                  </a:path>
                </a:pathLst>
              </a:cu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78" name="Freeform 687"/>
              <p:cNvSpPr>
                <a:spLocks/>
              </p:cNvSpPr>
              <p:nvPr/>
            </p:nvSpPr>
            <p:spPr bwMode="auto">
              <a:xfrm flipH="1">
                <a:off x="2208" y="2160"/>
                <a:ext cx="280" cy="720"/>
              </a:xfrm>
              <a:custGeom>
                <a:avLst/>
                <a:gdLst>
                  <a:gd name="T0" fmla="*/ 56 w 280"/>
                  <a:gd name="T1" fmla="*/ 0 h 720"/>
                  <a:gd name="T2" fmla="*/ 8 w 280"/>
                  <a:gd name="T3" fmla="*/ 96 h 720"/>
                  <a:gd name="T4" fmla="*/ 8 w 280"/>
                  <a:gd name="T5" fmla="*/ 192 h 720"/>
                  <a:gd name="T6" fmla="*/ 56 w 280"/>
                  <a:gd name="T7" fmla="*/ 336 h 720"/>
                  <a:gd name="T8" fmla="*/ 248 w 280"/>
                  <a:gd name="T9" fmla="*/ 576 h 720"/>
                  <a:gd name="T10" fmla="*/ 248 w 280"/>
                  <a:gd name="T11" fmla="*/ 720 h 7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80"/>
                  <a:gd name="T19" fmla="*/ 0 h 720"/>
                  <a:gd name="T20" fmla="*/ 280 w 280"/>
                  <a:gd name="T21" fmla="*/ 720 h 72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80" h="720">
                    <a:moveTo>
                      <a:pt x="56" y="0"/>
                    </a:moveTo>
                    <a:cubicBezTo>
                      <a:pt x="36" y="32"/>
                      <a:pt x="16" y="64"/>
                      <a:pt x="8" y="96"/>
                    </a:cubicBezTo>
                    <a:cubicBezTo>
                      <a:pt x="0" y="128"/>
                      <a:pt x="0" y="152"/>
                      <a:pt x="8" y="192"/>
                    </a:cubicBezTo>
                    <a:cubicBezTo>
                      <a:pt x="16" y="232"/>
                      <a:pt x="16" y="272"/>
                      <a:pt x="56" y="336"/>
                    </a:cubicBezTo>
                    <a:cubicBezTo>
                      <a:pt x="96" y="400"/>
                      <a:pt x="216" y="512"/>
                      <a:pt x="248" y="576"/>
                    </a:cubicBezTo>
                    <a:cubicBezTo>
                      <a:pt x="280" y="640"/>
                      <a:pt x="264" y="680"/>
                      <a:pt x="248" y="720"/>
                    </a:cubicBezTo>
                  </a:path>
                </a:pathLst>
              </a:cu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79" name="Freeform 688"/>
              <p:cNvSpPr>
                <a:spLocks/>
              </p:cNvSpPr>
              <p:nvPr/>
            </p:nvSpPr>
            <p:spPr bwMode="auto">
              <a:xfrm>
                <a:off x="2448" y="2256"/>
                <a:ext cx="280" cy="720"/>
              </a:xfrm>
              <a:custGeom>
                <a:avLst/>
                <a:gdLst>
                  <a:gd name="T0" fmla="*/ 56 w 280"/>
                  <a:gd name="T1" fmla="*/ 0 h 720"/>
                  <a:gd name="T2" fmla="*/ 8 w 280"/>
                  <a:gd name="T3" fmla="*/ 96 h 720"/>
                  <a:gd name="T4" fmla="*/ 8 w 280"/>
                  <a:gd name="T5" fmla="*/ 192 h 720"/>
                  <a:gd name="T6" fmla="*/ 56 w 280"/>
                  <a:gd name="T7" fmla="*/ 336 h 720"/>
                  <a:gd name="T8" fmla="*/ 248 w 280"/>
                  <a:gd name="T9" fmla="*/ 576 h 720"/>
                  <a:gd name="T10" fmla="*/ 248 w 280"/>
                  <a:gd name="T11" fmla="*/ 720 h 7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80"/>
                  <a:gd name="T19" fmla="*/ 0 h 720"/>
                  <a:gd name="T20" fmla="*/ 280 w 280"/>
                  <a:gd name="T21" fmla="*/ 720 h 72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80" h="720">
                    <a:moveTo>
                      <a:pt x="56" y="0"/>
                    </a:moveTo>
                    <a:cubicBezTo>
                      <a:pt x="36" y="32"/>
                      <a:pt x="16" y="64"/>
                      <a:pt x="8" y="96"/>
                    </a:cubicBezTo>
                    <a:cubicBezTo>
                      <a:pt x="0" y="128"/>
                      <a:pt x="0" y="152"/>
                      <a:pt x="8" y="192"/>
                    </a:cubicBezTo>
                    <a:cubicBezTo>
                      <a:pt x="16" y="232"/>
                      <a:pt x="16" y="272"/>
                      <a:pt x="56" y="336"/>
                    </a:cubicBezTo>
                    <a:cubicBezTo>
                      <a:pt x="96" y="400"/>
                      <a:pt x="216" y="512"/>
                      <a:pt x="248" y="576"/>
                    </a:cubicBezTo>
                    <a:cubicBezTo>
                      <a:pt x="280" y="640"/>
                      <a:pt x="264" y="680"/>
                      <a:pt x="248" y="720"/>
                    </a:cubicBezTo>
                  </a:path>
                </a:pathLst>
              </a:cu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80" name="Freeform 689"/>
              <p:cNvSpPr>
                <a:spLocks/>
              </p:cNvSpPr>
              <p:nvPr/>
            </p:nvSpPr>
            <p:spPr bwMode="auto">
              <a:xfrm>
                <a:off x="2688" y="2208"/>
                <a:ext cx="280" cy="720"/>
              </a:xfrm>
              <a:custGeom>
                <a:avLst/>
                <a:gdLst>
                  <a:gd name="T0" fmla="*/ 56 w 280"/>
                  <a:gd name="T1" fmla="*/ 0 h 720"/>
                  <a:gd name="T2" fmla="*/ 8 w 280"/>
                  <a:gd name="T3" fmla="*/ 96 h 720"/>
                  <a:gd name="T4" fmla="*/ 8 w 280"/>
                  <a:gd name="T5" fmla="*/ 192 h 720"/>
                  <a:gd name="T6" fmla="*/ 56 w 280"/>
                  <a:gd name="T7" fmla="*/ 336 h 720"/>
                  <a:gd name="T8" fmla="*/ 248 w 280"/>
                  <a:gd name="T9" fmla="*/ 576 h 720"/>
                  <a:gd name="T10" fmla="*/ 248 w 280"/>
                  <a:gd name="T11" fmla="*/ 720 h 7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80"/>
                  <a:gd name="T19" fmla="*/ 0 h 720"/>
                  <a:gd name="T20" fmla="*/ 280 w 280"/>
                  <a:gd name="T21" fmla="*/ 720 h 72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80" h="720">
                    <a:moveTo>
                      <a:pt x="56" y="0"/>
                    </a:moveTo>
                    <a:cubicBezTo>
                      <a:pt x="36" y="32"/>
                      <a:pt x="16" y="64"/>
                      <a:pt x="8" y="96"/>
                    </a:cubicBezTo>
                    <a:cubicBezTo>
                      <a:pt x="0" y="128"/>
                      <a:pt x="0" y="152"/>
                      <a:pt x="8" y="192"/>
                    </a:cubicBezTo>
                    <a:cubicBezTo>
                      <a:pt x="16" y="232"/>
                      <a:pt x="16" y="272"/>
                      <a:pt x="56" y="336"/>
                    </a:cubicBezTo>
                    <a:cubicBezTo>
                      <a:pt x="96" y="400"/>
                      <a:pt x="216" y="512"/>
                      <a:pt x="248" y="576"/>
                    </a:cubicBezTo>
                    <a:cubicBezTo>
                      <a:pt x="280" y="640"/>
                      <a:pt x="264" y="680"/>
                      <a:pt x="248" y="720"/>
                    </a:cubicBezTo>
                  </a:path>
                </a:pathLst>
              </a:cu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81" name="Freeform 690"/>
              <p:cNvSpPr>
                <a:spLocks/>
              </p:cNvSpPr>
              <p:nvPr/>
            </p:nvSpPr>
            <p:spPr bwMode="auto">
              <a:xfrm>
                <a:off x="2496" y="2160"/>
                <a:ext cx="96" cy="768"/>
              </a:xfrm>
              <a:custGeom>
                <a:avLst/>
                <a:gdLst>
                  <a:gd name="T0" fmla="*/ 0 w 280"/>
                  <a:gd name="T1" fmla="*/ 0 h 720"/>
                  <a:gd name="T2" fmla="*/ 0 w 280"/>
                  <a:gd name="T3" fmla="*/ 252 h 720"/>
                  <a:gd name="T4" fmla="*/ 0 w 280"/>
                  <a:gd name="T5" fmla="*/ 510 h 720"/>
                  <a:gd name="T6" fmla="*/ 0 w 280"/>
                  <a:gd name="T7" fmla="*/ 882 h 720"/>
                  <a:gd name="T8" fmla="*/ 0 w 280"/>
                  <a:gd name="T9" fmla="*/ 1517 h 720"/>
                  <a:gd name="T10" fmla="*/ 0 w 280"/>
                  <a:gd name="T11" fmla="*/ 1894 h 7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80"/>
                  <a:gd name="T19" fmla="*/ 0 h 720"/>
                  <a:gd name="T20" fmla="*/ 280 w 280"/>
                  <a:gd name="T21" fmla="*/ 720 h 72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80" h="720">
                    <a:moveTo>
                      <a:pt x="56" y="0"/>
                    </a:moveTo>
                    <a:cubicBezTo>
                      <a:pt x="36" y="32"/>
                      <a:pt x="16" y="64"/>
                      <a:pt x="8" y="96"/>
                    </a:cubicBezTo>
                    <a:cubicBezTo>
                      <a:pt x="0" y="128"/>
                      <a:pt x="0" y="152"/>
                      <a:pt x="8" y="192"/>
                    </a:cubicBezTo>
                    <a:cubicBezTo>
                      <a:pt x="16" y="232"/>
                      <a:pt x="16" y="272"/>
                      <a:pt x="56" y="336"/>
                    </a:cubicBezTo>
                    <a:cubicBezTo>
                      <a:pt x="96" y="400"/>
                      <a:pt x="216" y="512"/>
                      <a:pt x="248" y="576"/>
                    </a:cubicBezTo>
                    <a:cubicBezTo>
                      <a:pt x="280" y="640"/>
                      <a:pt x="264" y="680"/>
                      <a:pt x="248" y="720"/>
                    </a:cubicBezTo>
                  </a:path>
                </a:pathLst>
              </a:cu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82" name="Freeform 691"/>
              <p:cNvSpPr>
                <a:spLocks/>
              </p:cNvSpPr>
              <p:nvPr/>
            </p:nvSpPr>
            <p:spPr bwMode="auto">
              <a:xfrm>
                <a:off x="2200" y="2221"/>
                <a:ext cx="805" cy="659"/>
              </a:xfrm>
              <a:custGeom>
                <a:avLst/>
                <a:gdLst>
                  <a:gd name="T0" fmla="*/ 0 w 805"/>
                  <a:gd name="T1" fmla="*/ 539 h 659"/>
                  <a:gd name="T2" fmla="*/ 192 w 805"/>
                  <a:gd name="T3" fmla="*/ 139 h 659"/>
                  <a:gd name="T4" fmla="*/ 320 w 805"/>
                  <a:gd name="T5" fmla="*/ 11 h 659"/>
                  <a:gd name="T6" fmla="*/ 480 w 805"/>
                  <a:gd name="T7" fmla="*/ 75 h 659"/>
                  <a:gd name="T8" fmla="*/ 656 w 805"/>
                  <a:gd name="T9" fmla="*/ 267 h 659"/>
                  <a:gd name="T10" fmla="*/ 784 w 805"/>
                  <a:gd name="T11" fmla="*/ 515 h 659"/>
                  <a:gd name="T12" fmla="*/ 784 w 805"/>
                  <a:gd name="T13" fmla="*/ 659 h 6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05"/>
                  <a:gd name="T22" fmla="*/ 0 h 659"/>
                  <a:gd name="T23" fmla="*/ 805 w 805"/>
                  <a:gd name="T24" fmla="*/ 659 h 6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05" h="659">
                    <a:moveTo>
                      <a:pt x="0" y="539"/>
                    </a:moveTo>
                    <a:cubicBezTo>
                      <a:pt x="32" y="472"/>
                      <a:pt x="139" y="227"/>
                      <a:pt x="192" y="139"/>
                    </a:cubicBezTo>
                    <a:cubicBezTo>
                      <a:pt x="245" y="51"/>
                      <a:pt x="272" y="22"/>
                      <a:pt x="320" y="11"/>
                    </a:cubicBezTo>
                    <a:cubicBezTo>
                      <a:pt x="368" y="0"/>
                      <a:pt x="424" y="32"/>
                      <a:pt x="480" y="75"/>
                    </a:cubicBezTo>
                    <a:cubicBezTo>
                      <a:pt x="536" y="118"/>
                      <a:pt x="605" y="194"/>
                      <a:pt x="656" y="267"/>
                    </a:cubicBezTo>
                    <a:cubicBezTo>
                      <a:pt x="707" y="340"/>
                      <a:pt x="763" y="450"/>
                      <a:pt x="784" y="515"/>
                    </a:cubicBezTo>
                    <a:cubicBezTo>
                      <a:pt x="805" y="580"/>
                      <a:pt x="800" y="619"/>
                      <a:pt x="784" y="659"/>
                    </a:cubicBezTo>
                  </a:path>
                </a:pathLst>
              </a:cu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83" name="Line 692"/>
              <p:cNvSpPr>
                <a:spLocks noChangeShapeType="1"/>
              </p:cNvSpPr>
              <p:nvPr/>
            </p:nvSpPr>
            <p:spPr bwMode="auto">
              <a:xfrm flipH="1">
                <a:off x="2448" y="2736"/>
                <a:ext cx="96" cy="48"/>
              </a:xfrm>
              <a:prstGeom prst="line">
                <a:avLst/>
              </a:pr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84" name="Line 693"/>
              <p:cNvSpPr>
                <a:spLocks noChangeShapeType="1"/>
              </p:cNvSpPr>
              <p:nvPr/>
            </p:nvSpPr>
            <p:spPr bwMode="auto">
              <a:xfrm flipH="1">
                <a:off x="2448" y="2640"/>
                <a:ext cx="96" cy="48"/>
              </a:xfrm>
              <a:prstGeom prst="line">
                <a:avLst/>
              </a:pr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85" name="Line 694"/>
              <p:cNvSpPr>
                <a:spLocks noChangeShapeType="1"/>
              </p:cNvSpPr>
              <p:nvPr/>
            </p:nvSpPr>
            <p:spPr bwMode="auto">
              <a:xfrm flipH="1">
                <a:off x="2592" y="2784"/>
                <a:ext cx="96" cy="48"/>
              </a:xfrm>
              <a:prstGeom prst="line">
                <a:avLst/>
              </a:pr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86" name="Line 695"/>
              <p:cNvSpPr>
                <a:spLocks noChangeShapeType="1"/>
              </p:cNvSpPr>
              <p:nvPr/>
            </p:nvSpPr>
            <p:spPr bwMode="auto">
              <a:xfrm flipH="1">
                <a:off x="2784" y="2544"/>
                <a:ext cx="96" cy="48"/>
              </a:xfrm>
              <a:prstGeom prst="line">
                <a:avLst/>
              </a:pr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12350" name="Picture 696" descr="horse_3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104" y="2544"/>
              <a:ext cx="1047" cy="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51" name="Freeform 697"/>
            <p:cNvSpPr>
              <a:spLocks/>
            </p:cNvSpPr>
            <p:nvPr/>
          </p:nvSpPr>
          <p:spPr bwMode="auto">
            <a:xfrm>
              <a:off x="1296" y="2544"/>
              <a:ext cx="144" cy="288"/>
            </a:xfrm>
            <a:custGeom>
              <a:avLst/>
              <a:gdLst>
                <a:gd name="T0" fmla="*/ 0 w 144"/>
                <a:gd name="T1" fmla="*/ 288 h 288"/>
                <a:gd name="T2" fmla="*/ 144 w 144"/>
                <a:gd name="T3" fmla="*/ 48 h 288"/>
                <a:gd name="T4" fmla="*/ 144 w 144"/>
                <a:gd name="T5" fmla="*/ 0 h 288"/>
                <a:gd name="T6" fmla="*/ 96 w 144"/>
                <a:gd name="T7" fmla="*/ 0 h 288"/>
                <a:gd name="T8" fmla="*/ 48 w 144"/>
                <a:gd name="T9" fmla="*/ 48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288"/>
                <a:gd name="T17" fmla="*/ 144 w 14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288">
                  <a:moveTo>
                    <a:pt x="0" y="288"/>
                  </a:moveTo>
                  <a:lnTo>
                    <a:pt x="144" y="48"/>
                  </a:lnTo>
                  <a:lnTo>
                    <a:pt x="144" y="0"/>
                  </a:lnTo>
                  <a:lnTo>
                    <a:pt x="96" y="0"/>
                  </a:lnTo>
                  <a:lnTo>
                    <a:pt x="48" y="48"/>
                  </a:lnTo>
                </a:path>
              </a:pathLst>
            </a:custGeom>
            <a:noFill/>
            <a:ln w="38100">
              <a:solidFill>
                <a:srgbClr val="99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52" name="Freeform 698"/>
            <p:cNvSpPr>
              <a:spLocks/>
            </p:cNvSpPr>
            <p:nvPr/>
          </p:nvSpPr>
          <p:spPr bwMode="auto">
            <a:xfrm>
              <a:off x="1344" y="2736"/>
              <a:ext cx="720" cy="192"/>
            </a:xfrm>
            <a:custGeom>
              <a:avLst/>
              <a:gdLst>
                <a:gd name="T0" fmla="*/ 0 w 720"/>
                <a:gd name="T1" fmla="*/ 0 h 192"/>
                <a:gd name="T2" fmla="*/ 240 w 720"/>
                <a:gd name="T3" fmla="*/ 144 h 192"/>
                <a:gd name="T4" fmla="*/ 480 w 720"/>
                <a:gd name="T5" fmla="*/ 144 h 192"/>
                <a:gd name="T6" fmla="*/ 672 w 720"/>
                <a:gd name="T7" fmla="*/ 144 h 192"/>
                <a:gd name="T8" fmla="*/ 720 w 720"/>
                <a:gd name="T9" fmla="*/ 192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192"/>
                <a:gd name="T17" fmla="*/ 720 w 720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192">
                  <a:moveTo>
                    <a:pt x="0" y="0"/>
                  </a:moveTo>
                  <a:cubicBezTo>
                    <a:pt x="80" y="60"/>
                    <a:pt x="160" y="120"/>
                    <a:pt x="240" y="144"/>
                  </a:cubicBezTo>
                  <a:cubicBezTo>
                    <a:pt x="320" y="168"/>
                    <a:pt x="408" y="144"/>
                    <a:pt x="480" y="144"/>
                  </a:cubicBezTo>
                  <a:cubicBezTo>
                    <a:pt x="552" y="144"/>
                    <a:pt x="632" y="136"/>
                    <a:pt x="672" y="144"/>
                  </a:cubicBezTo>
                  <a:cubicBezTo>
                    <a:pt x="712" y="152"/>
                    <a:pt x="716" y="172"/>
                    <a:pt x="720" y="192"/>
                  </a:cubicBezTo>
                </a:path>
              </a:pathLst>
            </a:custGeom>
            <a:noFill/>
            <a:ln w="38100">
              <a:solidFill>
                <a:srgbClr val="99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306" name="Group 699"/>
          <p:cNvGrpSpPr>
            <a:grpSpLocks/>
          </p:cNvGrpSpPr>
          <p:nvPr/>
        </p:nvGrpSpPr>
        <p:grpSpPr bwMode="auto">
          <a:xfrm flipH="1">
            <a:off x="-1447800" y="4343400"/>
            <a:ext cx="1514475" cy="862013"/>
            <a:chOff x="1152" y="516"/>
            <a:chExt cx="3714" cy="2208"/>
          </a:xfrm>
        </p:grpSpPr>
        <p:sp>
          <p:nvSpPr>
            <p:cNvPr id="12334" name="Freeform 700"/>
            <p:cNvSpPr>
              <a:spLocks/>
            </p:cNvSpPr>
            <p:nvPr/>
          </p:nvSpPr>
          <p:spPr bwMode="auto">
            <a:xfrm>
              <a:off x="1152" y="576"/>
              <a:ext cx="3714" cy="2148"/>
            </a:xfrm>
            <a:custGeom>
              <a:avLst/>
              <a:gdLst>
                <a:gd name="T0" fmla="*/ 3120 w 3714"/>
                <a:gd name="T1" fmla="*/ 960 h 2148"/>
                <a:gd name="T2" fmla="*/ 3168 w 3714"/>
                <a:gd name="T3" fmla="*/ 96 h 2148"/>
                <a:gd name="T4" fmla="*/ 1872 w 3714"/>
                <a:gd name="T5" fmla="*/ 0 h 2148"/>
                <a:gd name="T6" fmla="*/ 1638 w 3714"/>
                <a:gd name="T7" fmla="*/ 876 h 2148"/>
                <a:gd name="T8" fmla="*/ 768 w 3714"/>
                <a:gd name="T9" fmla="*/ 864 h 2148"/>
                <a:gd name="T10" fmla="*/ 0 w 3714"/>
                <a:gd name="T11" fmla="*/ 816 h 2148"/>
                <a:gd name="T12" fmla="*/ 0 w 3714"/>
                <a:gd name="T13" fmla="*/ 1056 h 2148"/>
                <a:gd name="T14" fmla="*/ 96 w 3714"/>
                <a:gd name="T15" fmla="*/ 1056 h 2148"/>
                <a:gd name="T16" fmla="*/ 96 w 3714"/>
                <a:gd name="T17" fmla="*/ 1776 h 2148"/>
                <a:gd name="T18" fmla="*/ 102 w 3714"/>
                <a:gd name="T19" fmla="*/ 1896 h 2148"/>
                <a:gd name="T20" fmla="*/ 342 w 3714"/>
                <a:gd name="T21" fmla="*/ 1944 h 2148"/>
                <a:gd name="T22" fmla="*/ 450 w 3714"/>
                <a:gd name="T23" fmla="*/ 2016 h 2148"/>
                <a:gd name="T24" fmla="*/ 558 w 3714"/>
                <a:gd name="T25" fmla="*/ 2112 h 2148"/>
                <a:gd name="T26" fmla="*/ 750 w 3714"/>
                <a:gd name="T27" fmla="*/ 2148 h 2148"/>
                <a:gd name="T28" fmla="*/ 858 w 3714"/>
                <a:gd name="T29" fmla="*/ 1884 h 2148"/>
                <a:gd name="T30" fmla="*/ 1074 w 3714"/>
                <a:gd name="T31" fmla="*/ 1896 h 2148"/>
                <a:gd name="T32" fmla="*/ 1248 w 3714"/>
                <a:gd name="T33" fmla="*/ 1824 h 2148"/>
                <a:gd name="T34" fmla="*/ 1584 w 3714"/>
                <a:gd name="T35" fmla="*/ 1968 h 2148"/>
                <a:gd name="T36" fmla="*/ 1584 w 3714"/>
                <a:gd name="T37" fmla="*/ 1824 h 2148"/>
                <a:gd name="T38" fmla="*/ 1776 w 3714"/>
                <a:gd name="T39" fmla="*/ 1872 h 2148"/>
                <a:gd name="T40" fmla="*/ 1824 w 3714"/>
                <a:gd name="T41" fmla="*/ 1680 h 2148"/>
                <a:gd name="T42" fmla="*/ 1872 w 3714"/>
                <a:gd name="T43" fmla="*/ 1536 h 2148"/>
                <a:gd name="T44" fmla="*/ 1968 w 3714"/>
                <a:gd name="T45" fmla="*/ 1440 h 2148"/>
                <a:gd name="T46" fmla="*/ 2160 w 3714"/>
                <a:gd name="T47" fmla="*/ 1248 h 2148"/>
                <a:gd name="T48" fmla="*/ 2352 w 3714"/>
                <a:gd name="T49" fmla="*/ 1152 h 2148"/>
                <a:gd name="T50" fmla="*/ 2592 w 3714"/>
                <a:gd name="T51" fmla="*/ 1056 h 2148"/>
                <a:gd name="T52" fmla="*/ 2880 w 3714"/>
                <a:gd name="T53" fmla="*/ 1056 h 2148"/>
                <a:gd name="T54" fmla="*/ 3066 w 3714"/>
                <a:gd name="T55" fmla="*/ 1104 h 2148"/>
                <a:gd name="T56" fmla="*/ 3258 w 3714"/>
                <a:gd name="T57" fmla="*/ 1188 h 2148"/>
                <a:gd name="T58" fmla="*/ 3390 w 3714"/>
                <a:gd name="T59" fmla="*/ 1272 h 2148"/>
                <a:gd name="T60" fmla="*/ 3510 w 3714"/>
                <a:gd name="T61" fmla="*/ 1392 h 2148"/>
                <a:gd name="T62" fmla="*/ 3678 w 3714"/>
                <a:gd name="T63" fmla="*/ 1596 h 2148"/>
                <a:gd name="T64" fmla="*/ 3714 w 3714"/>
                <a:gd name="T65" fmla="*/ 1584 h 2148"/>
                <a:gd name="T66" fmla="*/ 3558 w 3714"/>
                <a:gd name="T67" fmla="*/ 1332 h 2148"/>
                <a:gd name="T68" fmla="*/ 3270 w 3714"/>
                <a:gd name="T69" fmla="*/ 1068 h 2148"/>
                <a:gd name="T70" fmla="*/ 3120 w 3714"/>
                <a:gd name="T71" fmla="*/ 960 h 214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714"/>
                <a:gd name="T109" fmla="*/ 0 h 2148"/>
                <a:gd name="T110" fmla="*/ 3714 w 3714"/>
                <a:gd name="T111" fmla="*/ 2148 h 214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714" h="2148">
                  <a:moveTo>
                    <a:pt x="3120" y="960"/>
                  </a:moveTo>
                  <a:lnTo>
                    <a:pt x="3168" y="96"/>
                  </a:lnTo>
                  <a:lnTo>
                    <a:pt x="1872" y="0"/>
                  </a:lnTo>
                  <a:lnTo>
                    <a:pt x="1638" y="876"/>
                  </a:lnTo>
                  <a:lnTo>
                    <a:pt x="768" y="864"/>
                  </a:lnTo>
                  <a:lnTo>
                    <a:pt x="0" y="816"/>
                  </a:lnTo>
                  <a:lnTo>
                    <a:pt x="0" y="1056"/>
                  </a:lnTo>
                  <a:lnTo>
                    <a:pt x="96" y="1056"/>
                  </a:lnTo>
                  <a:lnTo>
                    <a:pt x="96" y="1776"/>
                  </a:lnTo>
                  <a:lnTo>
                    <a:pt x="102" y="1896"/>
                  </a:lnTo>
                  <a:lnTo>
                    <a:pt x="342" y="1944"/>
                  </a:lnTo>
                  <a:lnTo>
                    <a:pt x="450" y="2016"/>
                  </a:lnTo>
                  <a:lnTo>
                    <a:pt x="558" y="2112"/>
                  </a:lnTo>
                  <a:lnTo>
                    <a:pt x="750" y="2148"/>
                  </a:lnTo>
                  <a:lnTo>
                    <a:pt x="858" y="1884"/>
                  </a:lnTo>
                  <a:lnTo>
                    <a:pt x="1074" y="1896"/>
                  </a:lnTo>
                  <a:lnTo>
                    <a:pt x="1248" y="1824"/>
                  </a:lnTo>
                  <a:lnTo>
                    <a:pt x="1584" y="1968"/>
                  </a:lnTo>
                  <a:lnTo>
                    <a:pt x="1584" y="1824"/>
                  </a:lnTo>
                  <a:lnTo>
                    <a:pt x="1776" y="1872"/>
                  </a:lnTo>
                  <a:lnTo>
                    <a:pt x="1824" y="1680"/>
                  </a:lnTo>
                  <a:lnTo>
                    <a:pt x="1872" y="1536"/>
                  </a:lnTo>
                  <a:lnTo>
                    <a:pt x="1968" y="1440"/>
                  </a:lnTo>
                  <a:lnTo>
                    <a:pt x="2160" y="1248"/>
                  </a:lnTo>
                  <a:lnTo>
                    <a:pt x="2352" y="1152"/>
                  </a:lnTo>
                  <a:lnTo>
                    <a:pt x="2592" y="1056"/>
                  </a:lnTo>
                  <a:lnTo>
                    <a:pt x="2880" y="1056"/>
                  </a:lnTo>
                  <a:lnTo>
                    <a:pt x="3066" y="1104"/>
                  </a:lnTo>
                  <a:lnTo>
                    <a:pt x="3258" y="1188"/>
                  </a:lnTo>
                  <a:lnTo>
                    <a:pt x="3390" y="1272"/>
                  </a:lnTo>
                  <a:lnTo>
                    <a:pt x="3510" y="1392"/>
                  </a:lnTo>
                  <a:lnTo>
                    <a:pt x="3678" y="1596"/>
                  </a:lnTo>
                  <a:lnTo>
                    <a:pt x="3714" y="1584"/>
                  </a:lnTo>
                  <a:lnTo>
                    <a:pt x="3558" y="1332"/>
                  </a:lnTo>
                  <a:lnTo>
                    <a:pt x="3270" y="1068"/>
                  </a:lnTo>
                  <a:lnTo>
                    <a:pt x="3120" y="960"/>
                  </a:lnTo>
                  <a:close/>
                </a:path>
              </a:pathLst>
            </a:custGeom>
            <a:gradFill rotWithShape="1">
              <a:gsLst>
                <a:gs pos="0">
                  <a:srgbClr val="336600"/>
                </a:gs>
                <a:gs pos="50000">
                  <a:srgbClr val="333333"/>
                </a:gs>
                <a:gs pos="100000">
                  <a:srgbClr val="3366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35" name="Freeform 701"/>
            <p:cNvSpPr>
              <a:spLocks/>
            </p:cNvSpPr>
            <p:nvPr/>
          </p:nvSpPr>
          <p:spPr bwMode="auto">
            <a:xfrm>
              <a:off x="1152" y="1248"/>
              <a:ext cx="1680" cy="204"/>
            </a:xfrm>
            <a:custGeom>
              <a:avLst/>
              <a:gdLst>
                <a:gd name="T0" fmla="*/ 0 w 1680"/>
                <a:gd name="T1" fmla="*/ 144 h 204"/>
                <a:gd name="T2" fmla="*/ 240 w 1680"/>
                <a:gd name="T3" fmla="*/ 0 h 204"/>
                <a:gd name="T4" fmla="*/ 1680 w 1680"/>
                <a:gd name="T5" fmla="*/ 96 h 204"/>
                <a:gd name="T6" fmla="*/ 1626 w 1680"/>
                <a:gd name="T7" fmla="*/ 204 h 204"/>
                <a:gd name="T8" fmla="*/ 894 w 1680"/>
                <a:gd name="T9" fmla="*/ 192 h 204"/>
                <a:gd name="T10" fmla="*/ 48 w 1680"/>
                <a:gd name="T11" fmla="*/ 14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80"/>
                <a:gd name="T19" fmla="*/ 0 h 204"/>
                <a:gd name="T20" fmla="*/ 1680 w 1680"/>
                <a:gd name="T21" fmla="*/ 204 h 20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80" h="204">
                  <a:moveTo>
                    <a:pt x="0" y="144"/>
                  </a:moveTo>
                  <a:lnTo>
                    <a:pt x="240" y="0"/>
                  </a:lnTo>
                  <a:lnTo>
                    <a:pt x="1680" y="96"/>
                  </a:lnTo>
                  <a:lnTo>
                    <a:pt x="1626" y="204"/>
                  </a:lnTo>
                  <a:lnTo>
                    <a:pt x="894" y="192"/>
                  </a:lnTo>
                  <a:lnTo>
                    <a:pt x="48" y="144"/>
                  </a:lnTo>
                </a:path>
              </a:pathLst>
            </a:custGeom>
            <a:solidFill>
              <a:srgbClr val="33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36" name="Freeform 702"/>
            <p:cNvSpPr>
              <a:spLocks/>
            </p:cNvSpPr>
            <p:nvPr/>
          </p:nvSpPr>
          <p:spPr bwMode="auto">
            <a:xfrm>
              <a:off x="1709" y="600"/>
              <a:ext cx="222" cy="498"/>
            </a:xfrm>
            <a:custGeom>
              <a:avLst/>
              <a:gdLst>
                <a:gd name="T0" fmla="*/ 145 w 222"/>
                <a:gd name="T1" fmla="*/ 468 h 498"/>
                <a:gd name="T2" fmla="*/ 211 w 222"/>
                <a:gd name="T3" fmla="*/ 456 h 498"/>
                <a:gd name="T4" fmla="*/ 211 w 222"/>
                <a:gd name="T5" fmla="*/ 216 h 498"/>
                <a:gd name="T6" fmla="*/ 163 w 222"/>
                <a:gd name="T7" fmla="*/ 24 h 498"/>
                <a:gd name="T8" fmla="*/ 19 w 222"/>
                <a:gd name="T9" fmla="*/ 72 h 498"/>
                <a:gd name="T10" fmla="*/ 49 w 222"/>
                <a:gd name="T11" fmla="*/ 132 h 498"/>
                <a:gd name="T12" fmla="*/ 121 w 222"/>
                <a:gd name="T13" fmla="*/ 120 h 498"/>
                <a:gd name="T14" fmla="*/ 133 w 222"/>
                <a:gd name="T15" fmla="*/ 312 h 498"/>
                <a:gd name="T16" fmla="*/ 145 w 222"/>
                <a:gd name="T17" fmla="*/ 468 h 49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2"/>
                <a:gd name="T28" fmla="*/ 0 h 498"/>
                <a:gd name="T29" fmla="*/ 222 w 222"/>
                <a:gd name="T30" fmla="*/ 498 h 49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2" h="498">
                  <a:moveTo>
                    <a:pt x="145" y="468"/>
                  </a:moveTo>
                  <a:cubicBezTo>
                    <a:pt x="158" y="492"/>
                    <a:pt x="200" y="498"/>
                    <a:pt x="211" y="456"/>
                  </a:cubicBezTo>
                  <a:cubicBezTo>
                    <a:pt x="222" y="414"/>
                    <a:pt x="219" y="288"/>
                    <a:pt x="211" y="216"/>
                  </a:cubicBezTo>
                  <a:cubicBezTo>
                    <a:pt x="203" y="144"/>
                    <a:pt x="195" y="48"/>
                    <a:pt x="163" y="24"/>
                  </a:cubicBezTo>
                  <a:cubicBezTo>
                    <a:pt x="131" y="0"/>
                    <a:pt x="38" y="54"/>
                    <a:pt x="19" y="72"/>
                  </a:cubicBezTo>
                  <a:cubicBezTo>
                    <a:pt x="0" y="90"/>
                    <a:pt x="32" y="124"/>
                    <a:pt x="49" y="132"/>
                  </a:cubicBezTo>
                  <a:cubicBezTo>
                    <a:pt x="66" y="140"/>
                    <a:pt x="107" y="90"/>
                    <a:pt x="121" y="120"/>
                  </a:cubicBezTo>
                  <a:cubicBezTo>
                    <a:pt x="135" y="150"/>
                    <a:pt x="129" y="254"/>
                    <a:pt x="133" y="312"/>
                  </a:cubicBezTo>
                  <a:cubicBezTo>
                    <a:pt x="137" y="370"/>
                    <a:pt x="132" y="444"/>
                    <a:pt x="145" y="468"/>
                  </a:cubicBezTo>
                  <a:close/>
                </a:path>
              </a:pathLst>
            </a:custGeom>
            <a:gradFill rotWithShape="1">
              <a:gsLst>
                <a:gs pos="0">
                  <a:srgbClr val="C0C0C0"/>
                </a:gs>
                <a:gs pos="50000">
                  <a:srgbClr val="5F5F5F"/>
                </a:gs>
                <a:gs pos="100000">
                  <a:srgbClr val="C0C0C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37" name="Freeform 703"/>
            <p:cNvSpPr>
              <a:spLocks/>
            </p:cNvSpPr>
            <p:nvPr/>
          </p:nvSpPr>
          <p:spPr bwMode="auto">
            <a:xfrm>
              <a:off x="3018" y="516"/>
              <a:ext cx="1284" cy="180"/>
            </a:xfrm>
            <a:custGeom>
              <a:avLst/>
              <a:gdLst>
                <a:gd name="T0" fmla="*/ 0 w 1284"/>
                <a:gd name="T1" fmla="*/ 72 h 180"/>
                <a:gd name="T2" fmla="*/ 24 w 1284"/>
                <a:gd name="T3" fmla="*/ 0 h 180"/>
                <a:gd name="T4" fmla="*/ 1176 w 1284"/>
                <a:gd name="T5" fmla="*/ 84 h 180"/>
                <a:gd name="T6" fmla="*/ 1284 w 1284"/>
                <a:gd name="T7" fmla="*/ 180 h 180"/>
                <a:gd name="T8" fmla="*/ 12 w 1284"/>
                <a:gd name="T9" fmla="*/ 72 h 1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84"/>
                <a:gd name="T16" fmla="*/ 0 h 180"/>
                <a:gd name="T17" fmla="*/ 1284 w 1284"/>
                <a:gd name="T18" fmla="*/ 180 h 1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84" h="180">
                  <a:moveTo>
                    <a:pt x="0" y="72"/>
                  </a:moveTo>
                  <a:lnTo>
                    <a:pt x="24" y="0"/>
                  </a:lnTo>
                  <a:lnTo>
                    <a:pt x="1176" y="84"/>
                  </a:lnTo>
                  <a:lnTo>
                    <a:pt x="1284" y="180"/>
                  </a:lnTo>
                  <a:lnTo>
                    <a:pt x="12" y="72"/>
                  </a:lnTo>
                </a:path>
              </a:pathLst>
            </a:custGeom>
            <a:solidFill>
              <a:srgbClr val="33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38" name="Line 704"/>
            <p:cNvSpPr>
              <a:spLocks noChangeShapeType="1"/>
            </p:cNvSpPr>
            <p:nvPr/>
          </p:nvSpPr>
          <p:spPr bwMode="auto">
            <a:xfrm>
              <a:off x="1248" y="1632"/>
              <a:ext cx="15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39" name="Freeform 705"/>
            <p:cNvSpPr>
              <a:spLocks/>
            </p:cNvSpPr>
            <p:nvPr/>
          </p:nvSpPr>
          <p:spPr bwMode="auto">
            <a:xfrm>
              <a:off x="1728" y="1056"/>
              <a:ext cx="240" cy="744"/>
            </a:xfrm>
            <a:custGeom>
              <a:avLst/>
              <a:gdLst>
                <a:gd name="T0" fmla="*/ 144 w 240"/>
                <a:gd name="T1" fmla="*/ 720 h 744"/>
                <a:gd name="T2" fmla="*/ 144 w 240"/>
                <a:gd name="T3" fmla="*/ 576 h 744"/>
                <a:gd name="T4" fmla="*/ 240 w 240"/>
                <a:gd name="T5" fmla="*/ 576 h 744"/>
                <a:gd name="T6" fmla="*/ 240 w 240"/>
                <a:gd name="T7" fmla="*/ 48 h 744"/>
                <a:gd name="T8" fmla="*/ 144 w 240"/>
                <a:gd name="T9" fmla="*/ 0 h 744"/>
                <a:gd name="T10" fmla="*/ 0 w 240"/>
                <a:gd name="T11" fmla="*/ 48 h 744"/>
                <a:gd name="T12" fmla="*/ 0 w 240"/>
                <a:gd name="T13" fmla="*/ 576 h 744"/>
                <a:gd name="T14" fmla="*/ 96 w 240"/>
                <a:gd name="T15" fmla="*/ 576 h 744"/>
                <a:gd name="T16" fmla="*/ 78 w 240"/>
                <a:gd name="T17" fmla="*/ 684 h 744"/>
                <a:gd name="T18" fmla="*/ 102 w 240"/>
                <a:gd name="T19" fmla="*/ 744 h 744"/>
                <a:gd name="T20" fmla="*/ 144 w 240"/>
                <a:gd name="T21" fmla="*/ 720 h 7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40"/>
                <a:gd name="T34" fmla="*/ 0 h 744"/>
                <a:gd name="T35" fmla="*/ 240 w 240"/>
                <a:gd name="T36" fmla="*/ 744 h 74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40" h="744">
                  <a:moveTo>
                    <a:pt x="144" y="720"/>
                  </a:moveTo>
                  <a:lnTo>
                    <a:pt x="144" y="576"/>
                  </a:lnTo>
                  <a:lnTo>
                    <a:pt x="240" y="576"/>
                  </a:lnTo>
                  <a:lnTo>
                    <a:pt x="240" y="48"/>
                  </a:lnTo>
                  <a:lnTo>
                    <a:pt x="144" y="0"/>
                  </a:lnTo>
                  <a:lnTo>
                    <a:pt x="0" y="48"/>
                  </a:lnTo>
                  <a:lnTo>
                    <a:pt x="0" y="576"/>
                  </a:lnTo>
                  <a:lnTo>
                    <a:pt x="96" y="576"/>
                  </a:lnTo>
                  <a:lnTo>
                    <a:pt x="78" y="684"/>
                  </a:lnTo>
                  <a:lnTo>
                    <a:pt x="102" y="744"/>
                  </a:lnTo>
                  <a:lnTo>
                    <a:pt x="144" y="720"/>
                  </a:lnTo>
                  <a:close/>
                </a:path>
              </a:pathLst>
            </a:custGeom>
            <a:gradFill rotWithShape="1">
              <a:gsLst>
                <a:gs pos="0">
                  <a:srgbClr val="C0C0C0"/>
                </a:gs>
                <a:gs pos="50000">
                  <a:srgbClr val="5F5F5F"/>
                </a:gs>
                <a:gs pos="100000">
                  <a:srgbClr val="C0C0C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40" name="Freeform 706"/>
            <p:cNvSpPr>
              <a:spLocks/>
            </p:cNvSpPr>
            <p:nvPr/>
          </p:nvSpPr>
          <p:spPr bwMode="auto">
            <a:xfrm>
              <a:off x="2784" y="1440"/>
              <a:ext cx="1" cy="912"/>
            </a:xfrm>
            <a:custGeom>
              <a:avLst/>
              <a:gdLst>
                <a:gd name="T0" fmla="*/ 0 w 1"/>
                <a:gd name="T1" fmla="*/ 912 h 912"/>
                <a:gd name="T2" fmla="*/ 0 w 1"/>
                <a:gd name="T3" fmla="*/ 288 h 912"/>
                <a:gd name="T4" fmla="*/ 0 w 1"/>
                <a:gd name="T5" fmla="*/ 0 h 912"/>
                <a:gd name="T6" fmla="*/ 0 60000 65536"/>
                <a:gd name="T7" fmla="*/ 0 60000 65536"/>
                <a:gd name="T8" fmla="*/ 0 60000 65536"/>
                <a:gd name="T9" fmla="*/ 0 w 1"/>
                <a:gd name="T10" fmla="*/ 0 h 912"/>
                <a:gd name="T11" fmla="*/ 1 w 1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912">
                  <a:moveTo>
                    <a:pt x="0" y="912"/>
                  </a:moveTo>
                  <a:lnTo>
                    <a:pt x="0" y="288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41" name="Line 707"/>
            <p:cNvSpPr>
              <a:spLocks noChangeShapeType="1"/>
            </p:cNvSpPr>
            <p:nvPr/>
          </p:nvSpPr>
          <p:spPr bwMode="auto">
            <a:xfrm>
              <a:off x="2400" y="168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42" name="Line 708"/>
            <p:cNvSpPr>
              <a:spLocks noChangeShapeType="1"/>
            </p:cNvSpPr>
            <p:nvPr/>
          </p:nvSpPr>
          <p:spPr bwMode="auto">
            <a:xfrm>
              <a:off x="1968" y="1680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43" name="Freeform 709"/>
            <p:cNvSpPr>
              <a:spLocks/>
            </p:cNvSpPr>
            <p:nvPr/>
          </p:nvSpPr>
          <p:spPr bwMode="auto">
            <a:xfrm>
              <a:off x="3669" y="868"/>
              <a:ext cx="543" cy="540"/>
            </a:xfrm>
            <a:custGeom>
              <a:avLst/>
              <a:gdLst>
                <a:gd name="T0" fmla="*/ 267 w 543"/>
                <a:gd name="T1" fmla="*/ 524 h 540"/>
                <a:gd name="T2" fmla="*/ 411 w 543"/>
                <a:gd name="T3" fmla="*/ 524 h 540"/>
                <a:gd name="T4" fmla="*/ 489 w 543"/>
                <a:gd name="T5" fmla="*/ 428 h 540"/>
                <a:gd name="T6" fmla="*/ 513 w 543"/>
                <a:gd name="T7" fmla="*/ 68 h 540"/>
                <a:gd name="T8" fmla="*/ 309 w 543"/>
                <a:gd name="T9" fmla="*/ 20 h 540"/>
                <a:gd name="T10" fmla="*/ 75 w 543"/>
                <a:gd name="T11" fmla="*/ 44 h 540"/>
                <a:gd name="T12" fmla="*/ 27 w 543"/>
                <a:gd name="T13" fmla="*/ 140 h 540"/>
                <a:gd name="T14" fmla="*/ 9 w 543"/>
                <a:gd name="T15" fmla="*/ 308 h 540"/>
                <a:gd name="T16" fmla="*/ 27 w 543"/>
                <a:gd name="T17" fmla="*/ 476 h 540"/>
                <a:gd name="T18" fmla="*/ 171 w 543"/>
                <a:gd name="T19" fmla="*/ 524 h 540"/>
                <a:gd name="T20" fmla="*/ 315 w 543"/>
                <a:gd name="T21" fmla="*/ 524 h 54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43"/>
                <a:gd name="T34" fmla="*/ 0 h 540"/>
                <a:gd name="T35" fmla="*/ 543 w 543"/>
                <a:gd name="T36" fmla="*/ 540 h 54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43" h="540">
                  <a:moveTo>
                    <a:pt x="267" y="524"/>
                  </a:moveTo>
                  <a:cubicBezTo>
                    <a:pt x="323" y="536"/>
                    <a:pt x="374" y="540"/>
                    <a:pt x="411" y="524"/>
                  </a:cubicBezTo>
                  <a:cubicBezTo>
                    <a:pt x="448" y="508"/>
                    <a:pt x="472" y="504"/>
                    <a:pt x="489" y="428"/>
                  </a:cubicBezTo>
                  <a:cubicBezTo>
                    <a:pt x="506" y="352"/>
                    <a:pt x="543" y="136"/>
                    <a:pt x="513" y="68"/>
                  </a:cubicBezTo>
                  <a:cubicBezTo>
                    <a:pt x="483" y="0"/>
                    <a:pt x="382" y="24"/>
                    <a:pt x="309" y="20"/>
                  </a:cubicBezTo>
                  <a:cubicBezTo>
                    <a:pt x="236" y="16"/>
                    <a:pt x="122" y="24"/>
                    <a:pt x="75" y="44"/>
                  </a:cubicBezTo>
                  <a:cubicBezTo>
                    <a:pt x="28" y="64"/>
                    <a:pt x="38" y="96"/>
                    <a:pt x="27" y="140"/>
                  </a:cubicBezTo>
                  <a:cubicBezTo>
                    <a:pt x="16" y="184"/>
                    <a:pt x="9" y="252"/>
                    <a:pt x="9" y="308"/>
                  </a:cubicBezTo>
                  <a:cubicBezTo>
                    <a:pt x="9" y="364"/>
                    <a:pt x="0" y="440"/>
                    <a:pt x="27" y="476"/>
                  </a:cubicBezTo>
                  <a:cubicBezTo>
                    <a:pt x="54" y="512"/>
                    <a:pt x="123" y="516"/>
                    <a:pt x="171" y="524"/>
                  </a:cubicBezTo>
                  <a:cubicBezTo>
                    <a:pt x="219" y="532"/>
                    <a:pt x="267" y="528"/>
                    <a:pt x="315" y="524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44" name="Freeform 710"/>
            <p:cNvSpPr>
              <a:spLocks/>
            </p:cNvSpPr>
            <p:nvPr/>
          </p:nvSpPr>
          <p:spPr bwMode="auto">
            <a:xfrm>
              <a:off x="2949" y="808"/>
              <a:ext cx="562" cy="540"/>
            </a:xfrm>
            <a:custGeom>
              <a:avLst/>
              <a:gdLst>
                <a:gd name="T0" fmla="*/ 363 w 562"/>
                <a:gd name="T1" fmla="*/ 8 h 540"/>
                <a:gd name="T2" fmla="*/ 513 w 562"/>
                <a:gd name="T3" fmla="*/ 32 h 540"/>
                <a:gd name="T4" fmla="*/ 555 w 562"/>
                <a:gd name="T5" fmla="*/ 104 h 540"/>
                <a:gd name="T6" fmla="*/ 555 w 562"/>
                <a:gd name="T7" fmla="*/ 296 h 540"/>
                <a:gd name="T8" fmla="*/ 537 w 562"/>
                <a:gd name="T9" fmla="*/ 500 h 540"/>
                <a:gd name="T10" fmla="*/ 411 w 562"/>
                <a:gd name="T11" fmla="*/ 536 h 540"/>
                <a:gd name="T12" fmla="*/ 189 w 562"/>
                <a:gd name="T13" fmla="*/ 512 h 540"/>
                <a:gd name="T14" fmla="*/ 27 w 562"/>
                <a:gd name="T15" fmla="*/ 488 h 540"/>
                <a:gd name="T16" fmla="*/ 27 w 562"/>
                <a:gd name="T17" fmla="*/ 392 h 540"/>
                <a:gd name="T18" fmla="*/ 105 w 562"/>
                <a:gd name="T19" fmla="*/ 212 h 540"/>
                <a:gd name="T20" fmla="*/ 171 w 562"/>
                <a:gd name="T21" fmla="*/ 56 h 540"/>
                <a:gd name="T22" fmla="*/ 219 w 562"/>
                <a:gd name="T23" fmla="*/ 8 h 540"/>
                <a:gd name="T24" fmla="*/ 363 w 562"/>
                <a:gd name="T25" fmla="*/ 8 h 5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2"/>
                <a:gd name="T40" fmla="*/ 0 h 540"/>
                <a:gd name="T41" fmla="*/ 562 w 562"/>
                <a:gd name="T42" fmla="*/ 540 h 54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2" h="540">
                  <a:moveTo>
                    <a:pt x="363" y="8"/>
                  </a:moveTo>
                  <a:cubicBezTo>
                    <a:pt x="412" y="12"/>
                    <a:pt x="481" y="16"/>
                    <a:pt x="513" y="32"/>
                  </a:cubicBezTo>
                  <a:cubicBezTo>
                    <a:pt x="545" y="48"/>
                    <a:pt x="548" y="60"/>
                    <a:pt x="555" y="104"/>
                  </a:cubicBezTo>
                  <a:cubicBezTo>
                    <a:pt x="562" y="148"/>
                    <a:pt x="558" y="230"/>
                    <a:pt x="555" y="296"/>
                  </a:cubicBezTo>
                  <a:cubicBezTo>
                    <a:pt x="552" y="362"/>
                    <a:pt x="561" y="460"/>
                    <a:pt x="537" y="500"/>
                  </a:cubicBezTo>
                  <a:cubicBezTo>
                    <a:pt x="513" y="540"/>
                    <a:pt x="469" y="534"/>
                    <a:pt x="411" y="536"/>
                  </a:cubicBezTo>
                  <a:cubicBezTo>
                    <a:pt x="353" y="538"/>
                    <a:pt x="253" y="520"/>
                    <a:pt x="189" y="512"/>
                  </a:cubicBezTo>
                  <a:cubicBezTo>
                    <a:pt x="125" y="504"/>
                    <a:pt x="54" y="508"/>
                    <a:pt x="27" y="488"/>
                  </a:cubicBezTo>
                  <a:cubicBezTo>
                    <a:pt x="0" y="468"/>
                    <a:pt x="14" y="438"/>
                    <a:pt x="27" y="392"/>
                  </a:cubicBezTo>
                  <a:cubicBezTo>
                    <a:pt x="40" y="346"/>
                    <a:pt x="81" y="268"/>
                    <a:pt x="105" y="212"/>
                  </a:cubicBezTo>
                  <a:cubicBezTo>
                    <a:pt x="129" y="156"/>
                    <a:pt x="152" y="90"/>
                    <a:pt x="171" y="56"/>
                  </a:cubicBezTo>
                  <a:cubicBezTo>
                    <a:pt x="190" y="22"/>
                    <a:pt x="187" y="16"/>
                    <a:pt x="219" y="8"/>
                  </a:cubicBezTo>
                  <a:cubicBezTo>
                    <a:pt x="251" y="0"/>
                    <a:pt x="315" y="8"/>
                    <a:pt x="363" y="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45" name="Freeform 711"/>
            <p:cNvSpPr>
              <a:spLocks/>
            </p:cNvSpPr>
            <p:nvPr/>
          </p:nvSpPr>
          <p:spPr bwMode="auto">
            <a:xfrm>
              <a:off x="2865" y="1344"/>
              <a:ext cx="504" cy="400"/>
            </a:xfrm>
            <a:custGeom>
              <a:avLst/>
              <a:gdLst>
                <a:gd name="T0" fmla="*/ 111 w 504"/>
                <a:gd name="T1" fmla="*/ 384 h 400"/>
                <a:gd name="T2" fmla="*/ 207 w 504"/>
                <a:gd name="T3" fmla="*/ 384 h 400"/>
                <a:gd name="T4" fmla="*/ 303 w 504"/>
                <a:gd name="T5" fmla="*/ 288 h 400"/>
                <a:gd name="T6" fmla="*/ 447 w 504"/>
                <a:gd name="T7" fmla="*/ 192 h 400"/>
                <a:gd name="T8" fmla="*/ 495 w 504"/>
                <a:gd name="T9" fmla="*/ 144 h 400"/>
                <a:gd name="T10" fmla="*/ 477 w 504"/>
                <a:gd name="T11" fmla="*/ 72 h 400"/>
                <a:gd name="T12" fmla="*/ 333 w 504"/>
                <a:gd name="T13" fmla="*/ 36 h 400"/>
                <a:gd name="T14" fmla="*/ 213 w 504"/>
                <a:gd name="T15" fmla="*/ 24 h 400"/>
                <a:gd name="T16" fmla="*/ 69 w 504"/>
                <a:gd name="T17" fmla="*/ 12 h 400"/>
                <a:gd name="T18" fmla="*/ 15 w 504"/>
                <a:gd name="T19" fmla="*/ 96 h 400"/>
                <a:gd name="T20" fmla="*/ 9 w 504"/>
                <a:gd name="T21" fmla="*/ 240 h 400"/>
                <a:gd name="T22" fmla="*/ 9 w 504"/>
                <a:gd name="T23" fmla="*/ 336 h 400"/>
                <a:gd name="T24" fmla="*/ 63 w 504"/>
                <a:gd name="T25" fmla="*/ 384 h 400"/>
                <a:gd name="T26" fmla="*/ 159 w 504"/>
                <a:gd name="T27" fmla="*/ 384 h 4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04"/>
                <a:gd name="T43" fmla="*/ 0 h 400"/>
                <a:gd name="T44" fmla="*/ 504 w 504"/>
                <a:gd name="T45" fmla="*/ 400 h 40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04" h="400">
                  <a:moveTo>
                    <a:pt x="111" y="384"/>
                  </a:moveTo>
                  <a:cubicBezTo>
                    <a:pt x="143" y="392"/>
                    <a:pt x="175" y="400"/>
                    <a:pt x="207" y="384"/>
                  </a:cubicBezTo>
                  <a:cubicBezTo>
                    <a:pt x="239" y="368"/>
                    <a:pt x="263" y="320"/>
                    <a:pt x="303" y="288"/>
                  </a:cubicBezTo>
                  <a:cubicBezTo>
                    <a:pt x="343" y="256"/>
                    <a:pt x="415" y="216"/>
                    <a:pt x="447" y="192"/>
                  </a:cubicBezTo>
                  <a:cubicBezTo>
                    <a:pt x="479" y="168"/>
                    <a:pt x="490" y="164"/>
                    <a:pt x="495" y="144"/>
                  </a:cubicBezTo>
                  <a:cubicBezTo>
                    <a:pt x="500" y="124"/>
                    <a:pt x="504" y="90"/>
                    <a:pt x="477" y="72"/>
                  </a:cubicBezTo>
                  <a:cubicBezTo>
                    <a:pt x="450" y="54"/>
                    <a:pt x="377" y="44"/>
                    <a:pt x="333" y="36"/>
                  </a:cubicBezTo>
                  <a:cubicBezTo>
                    <a:pt x="289" y="28"/>
                    <a:pt x="257" y="28"/>
                    <a:pt x="213" y="24"/>
                  </a:cubicBezTo>
                  <a:cubicBezTo>
                    <a:pt x="169" y="20"/>
                    <a:pt x="102" y="0"/>
                    <a:pt x="69" y="12"/>
                  </a:cubicBezTo>
                  <a:cubicBezTo>
                    <a:pt x="36" y="24"/>
                    <a:pt x="25" y="58"/>
                    <a:pt x="15" y="96"/>
                  </a:cubicBezTo>
                  <a:cubicBezTo>
                    <a:pt x="5" y="134"/>
                    <a:pt x="10" y="200"/>
                    <a:pt x="9" y="240"/>
                  </a:cubicBezTo>
                  <a:cubicBezTo>
                    <a:pt x="8" y="280"/>
                    <a:pt x="0" y="312"/>
                    <a:pt x="9" y="336"/>
                  </a:cubicBezTo>
                  <a:cubicBezTo>
                    <a:pt x="18" y="360"/>
                    <a:pt x="38" y="376"/>
                    <a:pt x="63" y="384"/>
                  </a:cubicBezTo>
                  <a:cubicBezTo>
                    <a:pt x="88" y="392"/>
                    <a:pt x="119" y="392"/>
                    <a:pt x="159" y="384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46" name="Freeform 712"/>
            <p:cNvSpPr>
              <a:spLocks/>
            </p:cNvSpPr>
            <p:nvPr/>
          </p:nvSpPr>
          <p:spPr bwMode="auto">
            <a:xfrm>
              <a:off x="2910" y="1587"/>
              <a:ext cx="1890" cy="849"/>
            </a:xfrm>
            <a:custGeom>
              <a:avLst/>
              <a:gdLst>
                <a:gd name="T0" fmla="*/ 0 w 1890"/>
                <a:gd name="T1" fmla="*/ 849 h 849"/>
                <a:gd name="T2" fmla="*/ 120 w 1890"/>
                <a:gd name="T3" fmla="*/ 525 h 849"/>
                <a:gd name="T4" fmla="*/ 348 w 1890"/>
                <a:gd name="T5" fmla="*/ 261 h 849"/>
                <a:gd name="T6" fmla="*/ 690 w 1890"/>
                <a:gd name="T7" fmla="*/ 73 h 849"/>
                <a:gd name="T8" fmla="*/ 1116 w 1890"/>
                <a:gd name="T9" fmla="*/ 21 h 849"/>
                <a:gd name="T10" fmla="*/ 1572 w 1890"/>
                <a:gd name="T11" fmla="*/ 201 h 849"/>
                <a:gd name="T12" fmla="*/ 1890 w 1890"/>
                <a:gd name="T13" fmla="*/ 553 h 8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90"/>
                <a:gd name="T22" fmla="*/ 0 h 849"/>
                <a:gd name="T23" fmla="*/ 1890 w 1890"/>
                <a:gd name="T24" fmla="*/ 849 h 8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90" h="849">
                  <a:moveTo>
                    <a:pt x="0" y="849"/>
                  </a:moveTo>
                  <a:cubicBezTo>
                    <a:pt x="18" y="795"/>
                    <a:pt x="62" y="623"/>
                    <a:pt x="120" y="525"/>
                  </a:cubicBezTo>
                  <a:cubicBezTo>
                    <a:pt x="178" y="427"/>
                    <a:pt x="253" y="336"/>
                    <a:pt x="348" y="261"/>
                  </a:cubicBezTo>
                  <a:cubicBezTo>
                    <a:pt x="443" y="186"/>
                    <a:pt x="562" y="113"/>
                    <a:pt x="690" y="73"/>
                  </a:cubicBezTo>
                  <a:cubicBezTo>
                    <a:pt x="818" y="33"/>
                    <a:pt x="969" y="0"/>
                    <a:pt x="1116" y="21"/>
                  </a:cubicBezTo>
                  <a:cubicBezTo>
                    <a:pt x="1263" y="42"/>
                    <a:pt x="1443" y="112"/>
                    <a:pt x="1572" y="201"/>
                  </a:cubicBezTo>
                  <a:cubicBezTo>
                    <a:pt x="1701" y="290"/>
                    <a:pt x="1824" y="480"/>
                    <a:pt x="1890" y="553"/>
                  </a:cubicBezTo>
                </a:path>
              </a:pathLst>
            </a:custGeom>
            <a:noFill/>
            <a:ln w="76200">
              <a:solidFill>
                <a:srgbClr val="33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47" name="Freeform 713"/>
            <p:cNvSpPr>
              <a:spLocks/>
            </p:cNvSpPr>
            <p:nvPr/>
          </p:nvSpPr>
          <p:spPr bwMode="auto">
            <a:xfrm>
              <a:off x="1728" y="1104"/>
              <a:ext cx="246" cy="40"/>
            </a:xfrm>
            <a:custGeom>
              <a:avLst/>
              <a:gdLst>
                <a:gd name="T0" fmla="*/ 0 w 246"/>
                <a:gd name="T1" fmla="*/ 0 h 40"/>
                <a:gd name="T2" fmla="*/ 114 w 246"/>
                <a:gd name="T3" fmla="*/ 36 h 40"/>
                <a:gd name="T4" fmla="*/ 246 w 246"/>
                <a:gd name="T5" fmla="*/ 24 h 40"/>
                <a:gd name="T6" fmla="*/ 0 60000 65536"/>
                <a:gd name="T7" fmla="*/ 0 60000 65536"/>
                <a:gd name="T8" fmla="*/ 0 60000 65536"/>
                <a:gd name="T9" fmla="*/ 0 w 246"/>
                <a:gd name="T10" fmla="*/ 0 h 40"/>
                <a:gd name="T11" fmla="*/ 246 w 246"/>
                <a:gd name="T12" fmla="*/ 40 h 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6" h="40">
                  <a:moveTo>
                    <a:pt x="0" y="0"/>
                  </a:moveTo>
                  <a:cubicBezTo>
                    <a:pt x="19" y="6"/>
                    <a:pt x="73" y="32"/>
                    <a:pt x="114" y="36"/>
                  </a:cubicBezTo>
                  <a:cubicBezTo>
                    <a:pt x="155" y="40"/>
                    <a:pt x="219" y="26"/>
                    <a:pt x="246" y="2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48" name="Freeform 714"/>
            <p:cNvSpPr>
              <a:spLocks/>
            </p:cNvSpPr>
            <p:nvPr/>
          </p:nvSpPr>
          <p:spPr bwMode="auto">
            <a:xfrm>
              <a:off x="1728" y="1054"/>
              <a:ext cx="234" cy="62"/>
            </a:xfrm>
            <a:custGeom>
              <a:avLst/>
              <a:gdLst>
                <a:gd name="T0" fmla="*/ 0 w 234"/>
                <a:gd name="T1" fmla="*/ 50 h 62"/>
                <a:gd name="T2" fmla="*/ 138 w 234"/>
                <a:gd name="T3" fmla="*/ 2 h 62"/>
                <a:gd name="T4" fmla="*/ 234 w 234"/>
                <a:gd name="T5" fmla="*/ 62 h 62"/>
                <a:gd name="T6" fmla="*/ 0 60000 65536"/>
                <a:gd name="T7" fmla="*/ 0 60000 65536"/>
                <a:gd name="T8" fmla="*/ 0 60000 65536"/>
                <a:gd name="T9" fmla="*/ 0 w 234"/>
                <a:gd name="T10" fmla="*/ 0 h 62"/>
                <a:gd name="T11" fmla="*/ 234 w 234"/>
                <a:gd name="T12" fmla="*/ 62 h 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4" h="62">
                  <a:moveTo>
                    <a:pt x="0" y="50"/>
                  </a:moveTo>
                  <a:cubicBezTo>
                    <a:pt x="23" y="42"/>
                    <a:pt x="99" y="0"/>
                    <a:pt x="138" y="2"/>
                  </a:cubicBezTo>
                  <a:cubicBezTo>
                    <a:pt x="177" y="4"/>
                    <a:pt x="214" y="50"/>
                    <a:pt x="234" y="6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307" name="Group 715"/>
          <p:cNvGrpSpPr>
            <a:grpSpLocks/>
          </p:cNvGrpSpPr>
          <p:nvPr/>
        </p:nvGrpSpPr>
        <p:grpSpPr bwMode="auto">
          <a:xfrm flipH="1">
            <a:off x="-1463675" y="4776788"/>
            <a:ext cx="762000" cy="762000"/>
            <a:chOff x="2880" y="2016"/>
            <a:chExt cx="2016" cy="2016"/>
          </a:xfrm>
        </p:grpSpPr>
        <p:sp>
          <p:nvSpPr>
            <p:cNvPr id="12323" name="Oval 716"/>
            <p:cNvSpPr>
              <a:spLocks noChangeArrowheads="1"/>
            </p:cNvSpPr>
            <p:nvPr/>
          </p:nvSpPr>
          <p:spPr bwMode="auto">
            <a:xfrm>
              <a:off x="2880" y="2016"/>
              <a:ext cx="2016" cy="2016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chemeClr val="tx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4" name="Oval 717"/>
            <p:cNvSpPr>
              <a:spLocks noChangeArrowheads="1"/>
            </p:cNvSpPr>
            <p:nvPr/>
          </p:nvSpPr>
          <p:spPr bwMode="auto">
            <a:xfrm>
              <a:off x="3224" y="2359"/>
              <a:ext cx="1328" cy="1329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srgbClr val="0033CC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2325" name="Oval 718"/>
            <p:cNvSpPr>
              <a:spLocks noChangeArrowheads="1"/>
            </p:cNvSpPr>
            <p:nvPr/>
          </p:nvSpPr>
          <p:spPr bwMode="auto">
            <a:xfrm>
              <a:off x="3323" y="2458"/>
              <a:ext cx="1130" cy="113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6" name="Oval 719"/>
            <p:cNvSpPr>
              <a:spLocks noChangeArrowheads="1"/>
            </p:cNvSpPr>
            <p:nvPr/>
          </p:nvSpPr>
          <p:spPr bwMode="auto">
            <a:xfrm>
              <a:off x="3863" y="2507"/>
              <a:ext cx="50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7" name="Oval 720"/>
            <p:cNvSpPr>
              <a:spLocks noChangeArrowheads="1"/>
            </p:cNvSpPr>
            <p:nvPr/>
          </p:nvSpPr>
          <p:spPr bwMode="auto">
            <a:xfrm>
              <a:off x="4355" y="3048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8" name="Oval 721"/>
            <p:cNvSpPr>
              <a:spLocks noChangeArrowheads="1"/>
            </p:cNvSpPr>
            <p:nvPr/>
          </p:nvSpPr>
          <p:spPr bwMode="auto">
            <a:xfrm>
              <a:off x="3863" y="3491"/>
              <a:ext cx="50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9" name="Oval 722"/>
            <p:cNvSpPr>
              <a:spLocks noChangeArrowheads="1"/>
            </p:cNvSpPr>
            <p:nvPr/>
          </p:nvSpPr>
          <p:spPr bwMode="auto">
            <a:xfrm>
              <a:off x="3372" y="3048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30" name="Oval 723"/>
            <p:cNvSpPr>
              <a:spLocks noChangeArrowheads="1"/>
            </p:cNvSpPr>
            <p:nvPr/>
          </p:nvSpPr>
          <p:spPr bwMode="auto">
            <a:xfrm>
              <a:off x="4208" y="2704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31" name="Oval 724"/>
            <p:cNvSpPr>
              <a:spLocks noChangeArrowheads="1"/>
            </p:cNvSpPr>
            <p:nvPr/>
          </p:nvSpPr>
          <p:spPr bwMode="auto">
            <a:xfrm>
              <a:off x="3519" y="3343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32" name="Oval 725"/>
            <p:cNvSpPr>
              <a:spLocks noChangeArrowheads="1"/>
            </p:cNvSpPr>
            <p:nvPr/>
          </p:nvSpPr>
          <p:spPr bwMode="auto">
            <a:xfrm>
              <a:off x="3519" y="2704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33" name="Oval 726"/>
            <p:cNvSpPr>
              <a:spLocks noChangeArrowheads="1"/>
            </p:cNvSpPr>
            <p:nvPr/>
          </p:nvSpPr>
          <p:spPr bwMode="auto">
            <a:xfrm>
              <a:off x="4208" y="3343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308" name="Group 727"/>
          <p:cNvGrpSpPr>
            <a:grpSpLocks/>
          </p:cNvGrpSpPr>
          <p:nvPr/>
        </p:nvGrpSpPr>
        <p:grpSpPr bwMode="auto">
          <a:xfrm flipH="1">
            <a:off x="-381000" y="5043488"/>
            <a:ext cx="381000" cy="381000"/>
            <a:chOff x="4512" y="3648"/>
            <a:chExt cx="344" cy="344"/>
          </a:xfrm>
        </p:grpSpPr>
        <p:sp>
          <p:nvSpPr>
            <p:cNvPr id="12312" name="Oval 728"/>
            <p:cNvSpPr>
              <a:spLocks noChangeArrowheads="1"/>
            </p:cNvSpPr>
            <p:nvPr/>
          </p:nvSpPr>
          <p:spPr bwMode="auto">
            <a:xfrm>
              <a:off x="4512" y="3648"/>
              <a:ext cx="344" cy="344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665" name="Oval 729"/>
            <p:cNvSpPr>
              <a:spLocks noChangeArrowheads="1"/>
            </p:cNvSpPr>
            <p:nvPr/>
          </p:nvSpPr>
          <p:spPr bwMode="auto">
            <a:xfrm>
              <a:off x="4578" y="3714"/>
              <a:ext cx="212" cy="212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0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14" name="Oval 730"/>
            <p:cNvSpPr>
              <a:spLocks noChangeArrowheads="1"/>
            </p:cNvSpPr>
            <p:nvPr/>
          </p:nvSpPr>
          <p:spPr bwMode="auto">
            <a:xfrm>
              <a:off x="4659" y="3795"/>
              <a:ext cx="50" cy="5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5" name="Oval 731"/>
            <p:cNvSpPr>
              <a:spLocks noChangeArrowheads="1"/>
            </p:cNvSpPr>
            <p:nvPr/>
          </p:nvSpPr>
          <p:spPr bwMode="auto">
            <a:xfrm>
              <a:off x="4636" y="3724"/>
              <a:ext cx="20" cy="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6" name="Oval 732"/>
            <p:cNvSpPr>
              <a:spLocks noChangeArrowheads="1"/>
            </p:cNvSpPr>
            <p:nvPr/>
          </p:nvSpPr>
          <p:spPr bwMode="auto">
            <a:xfrm>
              <a:off x="4752" y="3772"/>
              <a:ext cx="20" cy="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7" name="Oval 733"/>
            <p:cNvSpPr>
              <a:spLocks noChangeArrowheads="1"/>
            </p:cNvSpPr>
            <p:nvPr/>
          </p:nvSpPr>
          <p:spPr bwMode="auto">
            <a:xfrm>
              <a:off x="4732" y="3888"/>
              <a:ext cx="20" cy="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8" name="Oval 734"/>
            <p:cNvSpPr>
              <a:spLocks noChangeArrowheads="1"/>
            </p:cNvSpPr>
            <p:nvPr/>
          </p:nvSpPr>
          <p:spPr bwMode="auto">
            <a:xfrm>
              <a:off x="4588" y="3840"/>
              <a:ext cx="20" cy="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9" name="Oval 735"/>
            <p:cNvSpPr>
              <a:spLocks noChangeArrowheads="1"/>
            </p:cNvSpPr>
            <p:nvPr/>
          </p:nvSpPr>
          <p:spPr bwMode="auto">
            <a:xfrm>
              <a:off x="4704" y="3744"/>
              <a:ext cx="13" cy="1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0" name="Oval 736"/>
            <p:cNvSpPr>
              <a:spLocks noChangeArrowheads="1"/>
            </p:cNvSpPr>
            <p:nvPr/>
          </p:nvSpPr>
          <p:spPr bwMode="auto">
            <a:xfrm>
              <a:off x="4608" y="3792"/>
              <a:ext cx="13" cy="1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1" name="Oval 737"/>
            <p:cNvSpPr>
              <a:spLocks noChangeArrowheads="1"/>
            </p:cNvSpPr>
            <p:nvPr/>
          </p:nvSpPr>
          <p:spPr bwMode="auto">
            <a:xfrm>
              <a:off x="4656" y="3888"/>
              <a:ext cx="13" cy="1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2" name="Oval 738"/>
            <p:cNvSpPr>
              <a:spLocks noChangeArrowheads="1"/>
            </p:cNvSpPr>
            <p:nvPr/>
          </p:nvSpPr>
          <p:spPr bwMode="auto">
            <a:xfrm>
              <a:off x="4752" y="3840"/>
              <a:ext cx="13" cy="1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0675" name="Freeform 739"/>
          <p:cNvSpPr>
            <a:spLocks/>
          </p:cNvSpPr>
          <p:nvPr/>
        </p:nvSpPr>
        <p:spPr bwMode="auto">
          <a:xfrm>
            <a:off x="446088" y="4146550"/>
            <a:ext cx="8251825" cy="1435100"/>
          </a:xfrm>
          <a:custGeom>
            <a:avLst/>
            <a:gdLst>
              <a:gd name="T0" fmla="*/ 2147483647 w 5201"/>
              <a:gd name="T1" fmla="*/ 2147483647 h 966"/>
              <a:gd name="T2" fmla="*/ 0 w 5201"/>
              <a:gd name="T3" fmla="*/ 2147483647 h 966"/>
              <a:gd name="T4" fmla="*/ 2147483647 w 5201"/>
              <a:gd name="T5" fmla="*/ 2147483647 h 966"/>
              <a:gd name="T6" fmla="*/ 2147483647 w 5201"/>
              <a:gd name="T7" fmla="*/ 0 h 966"/>
              <a:gd name="T8" fmla="*/ 0 60000 65536"/>
              <a:gd name="T9" fmla="*/ 0 60000 65536"/>
              <a:gd name="T10" fmla="*/ 0 60000 65536"/>
              <a:gd name="T11" fmla="*/ 0 60000 65536"/>
              <a:gd name="T12" fmla="*/ 0 w 5201"/>
              <a:gd name="T13" fmla="*/ 0 h 966"/>
              <a:gd name="T14" fmla="*/ 5201 w 5201"/>
              <a:gd name="T15" fmla="*/ 966 h 9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01" h="966">
                <a:moveTo>
                  <a:pt x="1" y="80"/>
                </a:moveTo>
                <a:lnTo>
                  <a:pt x="0" y="966"/>
                </a:lnTo>
                <a:lnTo>
                  <a:pt x="5201" y="928"/>
                </a:lnTo>
                <a:lnTo>
                  <a:pt x="5201" y="0"/>
                </a:lnTo>
              </a:path>
            </a:pathLst>
          </a:custGeom>
          <a:noFill/>
          <a:ln w="38100">
            <a:solidFill>
              <a:srgbClr val="66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9" name="Rectangle 740"/>
          <p:cNvSpPr>
            <a:spLocks noChangeArrowheads="1"/>
          </p:cNvSpPr>
          <p:nvPr/>
        </p:nvSpPr>
        <p:spPr bwMode="auto">
          <a:xfrm>
            <a:off x="625475" y="3429000"/>
            <a:ext cx="21177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663300"/>
                </a:solidFill>
                <a:cs typeface="Arial" charset="0"/>
              </a:rPr>
              <a:t>  </a:t>
            </a:r>
            <a:r>
              <a:rPr lang="ru-RU" sz="3200" b="1">
                <a:solidFill>
                  <a:srgbClr val="663300"/>
                </a:solidFill>
                <a:cs typeface="Arial" charset="0"/>
              </a:rPr>
              <a:t>9 км/ч</a:t>
            </a:r>
          </a:p>
        </p:txBody>
      </p:sp>
      <p:sp>
        <p:nvSpPr>
          <p:cNvPr id="10250" name="Freeform 741"/>
          <p:cNvSpPr>
            <a:spLocks/>
          </p:cNvSpPr>
          <p:nvPr/>
        </p:nvSpPr>
        <p:spPr bwMode="auto">
          <a:xfrm>
            <a:off x="625475" y="4146550"/>
            <a:ext cx="2305050" cy="1588"/>
          </a:xfrm>
          <a:custGeom>
            <a:avLst/>
            <a:gdLst>
              <a:gd name="T0" fmla="*/ 0 w 1160"/>
              <a:gd name="T1" fmla="*/ 0 h 1"/>
              <a:gd name="T2" fmla="*/ 2147483647 w 1160"/>
              <a:gd name="T3" fmla="*/ 0 h 1"/>
              <a:gd name="T4" fmla="*/ 0 60000 65536"/>
              <a:gd name="T5" fmla="*/ 0 60000 65536"/>
              <a:gd name="T6" fmla="*/ 0 w 1160"/>
              <a:gd name="T7" fmla="*/ 0 h 1"/>
              <a:gd name="T8" fmla="*/ 1160 w 116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60" h="1">
                <a:moveTo>
                  <a:pt x="0" y="0"/>
                </a:moveTo>
                <a:lnTo>
                  <a:pt x="1160" y="0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1" name="Freeform 742"/>
          <p:cNvSpPr>
            <a:spLocks/>
          </p:cNvSpPr>
          <p:nvPr/>
        </p:nvSpPr>
        <p:spPr bwMode="auto">
          <a:xfrm flipV="1">
            <a:off x="6948488" y="4005263"/>
            <a:ext cx="1655762" cy="71437"/>
          </a:xfrm>
          <a:custGeom>
            <a:avLst/>
            <a:gdLst>
              <a:gd name="T0" fmla="*/ 2147483647 w 848"/>
              <a:gd name="T1" fmla="*/ 0 h 1"/>
              <a:gd name="T2" fmla="*/ 0 w 848"/>
              <a:gd name="T3" fmla="*/ 0 h 1"/>
              <a:gd name="T4" fmla="*/ 0 60000 65536"/>
              <a:gd name="T5" fmla="*/ 0 60000 65536"/>
              <a:gd name="T6" fmla="*/ 0 w 848"/>
              <a:gd name="T7" fmla="*/ 0 h 1"/>
              <a:gd name="T8" fmla="*/ 848 w 84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48" h="1">
                <a:moveTo>
                  <a:pt x="848" y="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2" name="Rectangle 743"/>
          <p:cNvSpPr>
            <a:spLocks noChangeArrowheads="1"/>
          </p:cNvSpPr>
          <p:nvPr/>
        </p:nvSpPr>
        <p:spPr bwMode="auto">
          <a:xfrm>
            <a:off x="7083425" y="3429000"/>
            <a:ext cx="1546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663300"/>
                </a:solidFill>
                <a:cs typeface="Arial" charset="0"/>
              </a:rPr>
              <a:t>7 км/ч</a:t>
            </a:r>
          </a:p>
        </p:txBody>
      </p:sp>
      <p:sp>
        <p:nvSpPr>
          <p:cNvPr id="40680" name="AutoShape 7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8313" y="6165850"/>
            <a:ext cx="1930400" cy="5334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000" b="1">
                <a:latin typeface="Arial" charset="0"/>
                <a:cs typeface="Arial" charset="0"/>
              </a:rPr>
              <a:t>Показать (2)</a:t>
            </a:r>
          </a:p>
        </p:txBody>
      </p:sp>
      <p:sp>
        <p:nvSpPr>
          <p:cNvPr id="12302" name="AutoShape 74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51838" y="5768975"/>
            <a:ext cx="533400" cy="5334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2303" name="Group 746"/>
          <p:cNvGrpSpPr>
            <a:grpSpLocks/>
          </p:cNvGrpSpPr>
          <p:nvPr/>
        </p:nvGrpSpPr>
        <p:grpSpPr bwMode="auto">
          <a:xfrm>
            <a:off x="4932363" y="4146550"/>
            <a:ext cx="865187" cy="1511300"/>
            <a:chOff x="1338" y="2249"/>
            <a:chExt cx="545" cy="952"/>
          </a:xfrm>
        </p:grpSpPr>
        <p:sp>
          <p:nvSpPr>
            <p:cNvPr id="12309" name="Oval 747"/>
            <p:cNvSpPr>
              <a:spLocks noChangeArrowheads="1"/>
            </p:cNvSpPr>
            <p:nvPr/>
          </p:nvSpPr>
          <p:spPr bwMode="auto">
            <a:xfrm>
              <a:off x="1338" y="3027"/>
              <a:ext cx="272" cy="17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0" name="AutoShape 748"/>
            <p:cNvSpPr>
              <a:spLocks noChangeArrowheads="1"/>
            </p:cNvSpPr>
            <p:nvPr/>
          </p:nvSpPr>
          <p:spPr bwMode="auto">
            <a:xfrm>
              <a:off x="1459" y="2331"/>
              <a:ext cx="30" cy="801"/>
            </a:xfrm>
            <a:prstGeom prst="plus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1" name="AutoShape 749"/>
            <p:cNvSpPr>
              <a:spLocks noChangeArrowheads="1"/>
            </p:cNvSpPr>
            <p:nvPr/>
          </p:nvSpPr>
          <p:spPr bwMode="auto">
            <a:xfrm rot="5400000">
              <a:off x="1497" y="2202"/>
              <a:ext cx="339" cy="433"/>
            </a:xfrm>
            <a:prstGeom prst="triangle">
              <a:avLst>
                <a:gd name="adj" fmla="val 50000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ru-RU" sz="2000" b="1">
                <a:solidFill>
                  <a:schemeClr val="tx2"/>
                </a:solidFill>
              </a:endParaRPr>
            </a:p>
          </p:txBody>
        </p:sp>
      </p:grpSp>
      <p:sp>
        <p:nvSpPr>
          <p:cNvPr id="40686" name="Line 750"/>
          <p:cNvSpPr>
            <a:spLocks noChangeShapeType="1"/>
          </p:cNvSpPr>
          <p:nvPr/>
        </p:nvSpPr>
        <p:spPr bwMode="auto">
          <a:xfrm>
            <a:off x="2627313" y="5445125"/>
            <a:ext cx="0" cy="287338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687" name="Line 751"/>
          <p:cNvSpPr>
            <a:spLocks noChangeShapeType="1"/>
          </p:cNvSpPr>
          <p:nvPr/>
        </p:nvSpPr>
        <p:spPr bwMode="auto">
          <a:xfrm>
            <a:off x="6948488" y="5373688"/>
            <a:ext cx="0" cy="287337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57" name="AutoShape 74"/>
          <p:cNvSpPr>
            <a:spLocks/>
          </p:cNvSpPr>
          <p:nvPr/>
        </p:nvSpPr>
        <p:spPr bwMode="auto">
          <a:xfrm rot="-5400000">
            <a:off x="4187826" y="1839912"/>
            <a:ext cx="768350" cy="8251825"/>
          </a:xfrm>
          <a:prstGeom prst="leftBrace">
            <a:avLst>
              <a:gd name="adj1" fmla="val 91735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55" name="TextBox 754"/>
          <p:cNvSpPr txBox="1">
            <a:spLocks noChangeArrowheads="1"/>
          </p:cNvSpPr>
          <p:nvPr/>
        </p:nvSpPr>
        <p:spPr bwMode="auto">
          <a:xfrm>
            <a:off x="4213225" y="6334125"/>
            <a:ext cx="1435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C00000"/>
                </a:solidFill>
              </a:rPr>
              <a:t>30 км</a:t>
            </a:r>
          </a:p>
        </p:txBody>
      </p:sp>
      <p:sp>
        <p:nvSpPr>
          <p:cNvPr id="756" name="TextBox 755"/>
          <p:cNvSpPr txBox="1">
            <a:spLocks noChangeArrowheads="1"/>
          </p:cNvSpPr>
          <p:nvPr/>
        </p:nvSpPr>
        <p:spPr bwMode="auto">
          <a:xfrm>
            <a:off x="4572000" y="3070225"/>
            <a:ext cx="1435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ru-RU" sz="3600" b="1">
                <a:solidFill>
                  <a:srgbClr val="C00000"/>
                </a:solidFill>
                <a:latin typeface="Arial" charset="0"/>
                <a:cs typeface="Arial" charset="0"/>
              </a:rPr>
              <a:t>  </a:t>
            </a:r>
            <a:r>
              <a:rPr lang="en-US" sz="3600" b="1">
                <a:solidFill>
                  <a:srgbClr val="C00000"/>
                </a:solidFill>
                <a:latin typeface="Arial" charset="0"/>
                <a:cs typeface="Arial" charset="0"/>
              </a:rPr>
              <a:t>t  - </a:t>
            </a:r>
            <a:r>
              <a:rPr lang="ru-RU" sz="3600" b="1">
                <a:solidFill>
                  <a:srgbClr val="C00000"/>
                </a:solidFill>
                <a:latin typeface="Arial" charset="0"/>
                <a:cs typeface="Arial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38897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0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06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2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6346E-6 L 0.52343 -4.6346E-6 " pathEditMode="relative" rAng="0" ptsTypes="AA">
                                      <p:cBhvr>
                                        <p:cTn id="52" dur="5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63" y="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11 0.02613 L 0.52101 0.01388 " pathEditMode="relative" rAng="0" ptsTypes="AA">
                                      <p:cBhvr>
                                        <p:cTn id="54" dur="5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06" y="-624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6346E-6 L 0.50834 -4.6346E-6 " pathEditMode="relative" rAng="0" ptsTypes="AA">
                                      <p:cBhvr>
                                        <p:cTn id="56" dur="5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17" y="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059 -0.00972 L -0.46597 -0.00324 " pathEditMode="relative" rAng="0" ptsTypes="AA">
                                      <p:cBhvr>
                                        <p:cTn id="58" dur="5000" fill="hold"/>
                                        <p:tgtEl>
                                          <p:spTgt spid="129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37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0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29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680"/>
                  </p:tgtEl>
                </p:cond>
              </p:nextCondLst>
            </p:seq>
          </p:childTnLst>
        </p:cTn>
      </p:par>
    </p:tnLst>
    <p:bldLst>
      <p:bldP spid="40675" grpId="0" animBg="1"/>
      <p:bldP spid="10249" grpId="0"/>
      <p:bldP spid="10250" grpId="0" animBg="1"/>
      <p:bldP spid="10251" grpId="0" animBg="1"/>
      <p:bldP spid="10252" grpId="0"/>
      <p:bldP spid="40686" grpId="0" animBg="1"/>
      <p:bldP spid="40687" grpId="0" animBg="1"/>
      <p:bldP spid="757" grpId="0" animBg="1"/>
      <p:bldP spid="755" grpId="0"/>
      <p:bldP spid="7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0000" dirty="0" smtClean="0"/>
              <a:t>  </a:t>
            </a:r>
          </a:p>
          <a:p>
            <a:pPr marL="0" indent="0">
              <a:buNone/>
            </a:pPr>
            <a:r>
              <a:rPr lang="ru-RU" sz="10000" dirty="0" smtClean="0"/>
              <a:t>  </a:t>
            </a:r>
            <a:r>
              <a:rPr lang="ru-RU" sz="10000" dirty="0" smtClean="0">
                <a:solidFill>
                  <a:srgbClr val="FF0000"/>
                </a:solidFill>
              </a:rPr>
              <a:t>Молодцы!!!</a:t>
            </a:r>
            <a:endParaRPr lang="ru-RU" sz="1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32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Проверка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ru-RU" dirty="0" smtClean="0">
                <a:solidFill>
                  <a:srgbClr val="FF0000"/>
                </a:solidFill>
              </a:rPr>
              <a:t>№2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4800" dirty="0" smtClean="0">
                <a:solidFill>
                  <a:srgbClr val="00B050"/>
                </a:solidFill>
              </a:rPr>
              <a:t>U</a:t>
            </a:r>
            <a:r>
              <a:rPr lang="ru-RU" sz="4800" dirty="0" smtClean="0">
                <a:solidFill>
                  <a:srgbClr val="00B050"/>
                </a:solidFill>
              </a:rPr>
              <a:t>(</a:t>
            </a:r>
            <a:r>
              <a:rPr lang="ru-RU" sz="4800" dirty="0" err="1" smtClean="0">
                <a:solidFill>
                  <a:srgbClr val="00B050"/>
                </a:solidFill>
              </a:rPr>
              <a:t>сбл</a:t>
            </a:r>
            <a:r>
              <a:rPr lang="en-US" sz="4800" dirty="0" smtClean="0">
                <a:solidFill>
                  <a:srgbClr val="00B050"/>
                </a:solidFill>
              </a:rPr>
              <a:t>.</a:t>
            </a:r>
            <a:r>
              <a:rPr lang="ru-RU" sz="4800" dirty="0" smtClean="0">
                <a:solidFill>
                  <a:srgbClr val="00B050"/>
                </a:solidFill>
              </a:rPr>
              <a:t>) = </a:t>
            </a:r>
            <a:r>
              <a:rPr lang="en-US" sz="4800" dirty="0" smtClean="0">
                <a:solidFill>
                  <a:srgbClr val="00B050"/>
                </a:solidFill>
              </a:rPr>
              <a:t>U + U</a:t>
            </a:r>
            <a:endParaRPr lang="ru-RU" sz="4800" dirty="0" smtClean="0">
              <a:solidFill>
                <a:srgbClr val="00B050"/>
              </a:solidFill>
            </a:endParaRPr>
          </a:p>
          <a:p>
            <a:pPr marL="514350" indent="-514350">
              <a:buAutoNum type="arabicPeriod"/>
            </a:pPr>
            <a:r>
              <a:rPr lang="en-US" sz="4800" dirty="0" smtClean="0">
                <a:solidFill>
                  <a:srgbClr val="00B050"/>
                </a:solidFill>
              </a:rPr>
              <a:t>d (</a:t>
            </a:r>
            <a:r>
              <a:rPr lang="ru-RU" sz="4800" dirty="0" smtClean="0">
                <a:solidFill>
                  <a:srgbClr val="00B050"/>
                </a:solidFill>
              </a:rPr>
              <a:t>расстояние за некоторую единицу </a:t>
            </a:r>
            <a:r>
              <a:rPr lang="en-US" sz="4800" dirty="0" smtClean="0">
                <a:solidFill>
                  <a:srgbClr val="00B050"/>
                </a:solidFill>
              </a:rPr>
              <a:t>t) = S – (U + U)x t</a:t>
            </a:r>
          </a:p>
          <a:p>
            <a:pPr marL="514350" indent="-514350">
              <a:buAutoNum type="arabicPeriod"/>
            </a:pPr>
            <a:r>
              <a:rPr lang="en-US" sz="4800" dirty="0" smtClean="0">
                <a:solidFill>
                  <a:srgbClr val="00B050"/>
                </a:solidFill>
              </a:rPr>
              <a:t>t </a:t>
            </a:r>
            <a:r>
              <a:rPr lang="ru-RU" sz="4800" dirty="0" smtClean="0">
                <a:solidFill>
                  <a:srgbClr val="00B050"/>
                </a:solidFill>
              </a:rPr>
              <a:t>(</a:t>
            </a:r>
            <a:r>
              <a:rPr lang="ru-RU" sz="4800" dirty="0" err="1" smtClean="0">
                <a:solidFill>
                  <a:srgbClr val="00B050"/>
                </a:solidFill>
              </a:rPr>
              <a:t>встр</a:t>
            </a:r>
            <a:r>
              <a:rPr lang="en-US" sz="4800" dirty="0" smtClean="0">
                <a:solidFill>
                  <a:srgbClr val="00B050"/>
                </a:solidFill>
              </a:rPr>
              <a:t>.</a:t>
            </a:r>
            <a:r>
              <a:rPr lang="ru-RU" sz="4800" dirty="0" smtClean="0">
                <a:solidFill>
                  <a:srgbClr val="00B050"/>
                </a:solidFill>
              </a:rPr>
              <a:t>) = </a:t>
            </a:r>
            <a:r>
              <a:rPr lang="en-US" sz="4800" dirty="0" smtClean="0">
                <a:solidFill>
                  <a:srgbClr val="00B050"/>
                </a:solidFill>
              </a:rPr>
              <a:t>S : (U + U)</a:t>
            </a:r>
            <a:endParaRPr lang="ru-RU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32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Проверка №3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dirty="0" smtClean="0"/>
              <a:t>   </a:t>
            </a:r>
            <a:r>
              <a:rPr lang="ru-RU" sz="3600" b="1" dirty="0" smtClean="0">
                <a:solidFill>
                  <a:srgbClr val="00B050"/>
                </a:solidFill>
              </a:rPr>
              <a:t>Формула одновременного движения</a:t>
            </a:r>
          </a:p>
          <a:p>
            <a:pPr marL="0" indent="0">
              <a:buNone/>
            </a:pPr>
            <a:r>
              <a:rPr lang="ru-RU" sz="5400" dirty="0"/>
              <a:t> </a:t>
            </a:r>
            <a:r>
              <a:rPr lang="ru-RU" sz="5400" dirty="0" smtClean="0"/>
              <a:t>  </a:t>
            </a:r>
            <a:r>
              <a:rPr lang="en-US" sz="9600" dirty="0" smtClean="0">
                <a:solidFill>
                  <a:srgbClr val="00B050"/>
                </a:solidFill>
              </a:rPr>
              <a:t>S =(U + U) x t</a:t>
            </a:r>
            <a:endParaRPr lang="ru-RU" sz="9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15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Задача №4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Формулы: </a:t>
            </a:r>
            <a:r>
              <a:rPr lang="en-US" dirty="0" smtClean="0">
                <a:solidFill>
                  <a:srgbClr val="002060"/>
                </a:solidFill>
              </a:rPr>
              <a:t>U</a:t>
            </a:r>
            <a:r>
              <a:rPr lang="ru-RU" dirty="0" err="1" smtClean="0">
                <a:solidFill>
                  <a:srgbClr val="002060"/>
                </a:solidFill>
              </a:rPr>
              <a:t>сбл</a:t>
            </a:r>
            <a:r>
              <a:rPr lang="ru-RU" dirty="0" smtClean="0">
                <a:solidFill>
                  <a:srgbClr val="002060"/>
                </a:solidFill>
              </a:rPr>
              <a:t>. = </a:t>
            </a:r>
            <a:r>
              <a:rPr lang="en-US" dirty="0" smtClean="0">
                <a:solidFill>
                  <a:srgbClr val="002060"/>
                </a:solidFill>
              </a:rPr>
              <a:t>U + U 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            d = S – (U+U)x t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            t </a:t>
            </a:r>
            <a:r>
              <a:rPr lang="en-US" dirty="0">
                <a:solidFill>
                  <a:srgbClr val="002060"/>
                </a:solidFill>
              </a:rPr>
              <a:t>= S : (U + U)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1) 354 – (32 +27)x 2 = 236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2</a:t>
            </a:r>
            <a:r>
              <a:rPr lang="en-US" dirty="0">
                <a:solidFill>
                  <a:srgbClr val="002060"/>
                </a:solidFill>
              </a:rPr>
              <a:t>) 354 : (32 + 27) = </a:t>
            </a:r>
            <a:r>
              <a:rPr lang="en-US" dirty="0" smtClean="0">
                <a:solidFill>
                  <a:srgbClr val="002060"/>
                </a:solidFill>
              </a:rPr>
              <a:t>6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Ответ: Через 2 ч. Расстояние между пароходами 236км.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Через 6ч пароходы встретятся.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947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CFBD1D-ED50-416D-9C33-7C8560D6801B}" type="slidenum">
              <a:rPr lang="ru-RU" altLang="en-US"/>
              <a:pPr>
                <a:defRPr/>
              </a:pPr>
              <a:t>5</a:t>
            </a:fld>
            <a:endParaRPr lang="ru-RU" altLang="en-US"/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3635375" y="5734050"/>
            <a:ext cx="1441450" cy="93503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4016375"/>
            <a:ext cx="9147175" cy="1435100"/>
            <a:chOff x="0" y="2530"/>
            <a:chExt cx="5762" cy="904"/>
          </a:xfrm>
        </p:grpSpPr>
        <p:grpSp>
          <p:nvGrpSpPr>
            <p:cNvPr id="11766" name="Group 4"/>
            <p:cNvGrpSpPr>
              <a:grpSpLocks/>
            </p:cNvGrpSpPr>
            <p:nvPr/>
          </p:nvGrpSpPr>
          <p:grpSpPr bwMode="auto">
            <a:xfrm rot="371466">
              <a:off x="2" y="2939"/>
              <a:ext cx="5760" cy="495"/>
              <a:chOff x="-30" y="2648"/>
              <a:chExt cx="5860" cy="629"/>
            </a:xfrm>
          </p:grpSpPr>
          <p:sp>
            <p:nvSpPr>
              <p:cNvPr id="33797" name="Freeform 5"/>
              <p:cNvSpPr>
                <a:spLocks/>
              </p:cNvSpPr>
              <p:nvPr/>
            </p:nvSpPr>
            <p:spPr bwMode="auto">
              <a:xfrm>
                <a:off x="4804" y="2725"/>
                <a:ext cx="275" cy="333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5000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798" name="Freeform 6"/>
              <p:cNvSpPr>
                <a:spLocks/>
              </p:cNvSpPr>
              <p:nvPr/>
            </p:nvSpPr>
            <p:spPr bwMode="auto">
              <a:xfrm>
                <a:off x="4980" y="2717"/>
                <a:ext cx="267" cy="333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5000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799" name="Freeform 7"/>
              <p:cNvSpPr>
                <a:spLocks/>
              </p:cNvSpPr>
              <p:nvPr/>
            </p:nvSpPr>
            <p:spPr bwMode="auto">
              <a:xfrm>
                <a:off x="5168" y="2688"/>
                <a:ext cx="281" cy="333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5000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00" name="Freeform 8"/>
              <p:cNvSpPr>
                <a:spLocks/>
              </p:cNvSpPr>
              <p:nvPr/>
            </p:nvSpPr>
            <p:spPr bwMode="auto">
              <a:xfrm>
                <a:off x="5368" y="2678"/>
                <a:ext cx="265" cy="333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5000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01" name="Freeform 9"/>
              <p:cNvSpPr>
                <a:spLocks/>
              </p:cNvSpPr>
              <p:nvPr/>
            </p:nvSpPr>
            <p:spPr bwMode="auto">
              <a:xfrm>
                <a:off x="5565" y="2648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5000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02" name="Freeform 10"/>
              <p:cNvSpPr>
                <a:spLocks/>
              </p:cNvSpPr>
              <p:nvPr/>
            </p:nvSpPr>
            <p:spPr bwMode="auto">
              <a:xfrm>
                <a:off x="1002" y="2942"/>
                <a:ext cx="281" cy="333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5000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03" name="Freeform 11"/>
              <p:cNvSpPr>
                <a:spLocks/>
              </p:cNvSpPr>
              <p:nvPr/>
            </p:nvSpPr>
            <p:spPr bwMode="auto">
              <a:xfrm>
                <a:off x="55" y="2924"/>
                <a:ext cx="267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04" name="Freeform 12"/>
              <p:cNvSpPr>
                <a:spLocks/>
              </p:cNvSpPr>
              <p:nvPr/>
            </p:nvSpPr>
            <p:spPr bwMode="auto">
              <a:xfrm>
                <a:off x="229" y="2927"/>
                <a:ext cx="274" cy="333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05" name="Freeform 13"/>
              <p:cNvSpPr>
                <a:spLocks/>
              </p:cNvSpPr>
              <p:nvPr/>
            </p:nvSpPr>
            <p:spPr bwMode="auto">
              <a:xfrm>
                <a:off x="468" y="2931"/>
                <a:ext cx="266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1808" name="Group 14"/>
              <p:cNvGrpSpPr>
                <a:grpSpLocks/>
              </p:cNvGrpSpPr>
              <p:nvPr/>
            </p:nvGrpSpPr>
            <p:grpSpPr bwMode="auto">
              <a:xfrm>
                <a:off x="692" y="2751"/>
                <a:ext cx="4211" cy="516"/>
                <a:chOff x="-23" y="2840"/>
                <a:chExt cx="4211" cy="516"/>
              </a:xfrm>
            </p:grpSpPr>
            <p:sp>
              <p:nvSpPr>
                <p:cNvPr id="33807" name="Freeform 15"/>
                <p:cNvSpPr>
                  <a:spLocks/>
                </p:cNvSpPr>
                <p:nvPr/>
              </p:nvSpPr>
              <p:spPr bwMode="auto">
                <a:xfrm>
                  <a:off x="133" y="3038"/>
                  <a:ext cx="282" cy="300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808" name="Freeform 16"/>
                <p:cNvSpPr>
                  <a:spLocks/>
                </p:cNvSpPr>
                <p:nvPr/>
              </p:nvSpPr>
              <p:spPr bwMode="auto">
                <a:xfrm>
                  <a:off x="515" y="3015"/>
                  <a:ext cx="265" cy="333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809" name="Freeform 17"/>
                <p:cNvSpPr>
                  <a:spLocks/>
                </p:cNvSpPr>
                <p:nvPr/>
              </p:nvSpPr>
              <p:spPr bwMode="auto">
                <a:xfrm>
                  <a:off x="748" y="3022"/>
                  <a:ext cx="265" cy="334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810" name="Freeform 18"/>
                <p:cNvSpPr>
                  <a:spLocks/>
                </p:cNvSpPr>
                <p:nvPr/>
              </p:nvSpPr>
              <p:spPr bwMode="auto">
                <a:xfrm>
                  <a:off x="959" y="3001"/>
                  <a:ext cx="275" cy="333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811" name="Freeform 19"/>
                <p:cNvSpPr>
                  <a:spLocks/>
                </p:cNvSpPr>
                <p:nvPr/>
              </p:nvSpPr>
              <p:spPr bwMode="auto">
                <a:xfrm>
                  <a:off x="1178" y="2958"/>
                  <a:ext cx="281" cy="333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812" name="Freeform 20"/>
                <p:cNvSpPr>
                  <a:spLocks/>
                </p:cNvSpPr>
                <p:nvPr/>
              </p:nvSpPr>
              <p:spPr bwMode="auto">
                <a:xfrm>
                  <a:off x="1366" y="2954"/>
                  <a:ext cx="276" cy="333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813" name="Freeform 21"/>
                <p:cNvSpPr>
                  <a:spLocks/>
                </p:cNvSpPr>
                <p:nvPr/>
              </p:nvSpPr>
              <p:spPr bwMode="auto">
                <a:xfrm>
                  <a:off x="1593" y="2926"/>
                  <a:ext cx="281" cy="333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814" name="Freeform 22"/>
                <p:cNvSpPr>
                  <a:spLocks/>
                </p:cNvSpPr>
                <p:nvPr/>
              </p:nvSpPr>
              <p:spPr bwMode="auto">
                <a:xfrm>
                  <a:off x="1775" y="2926"/>
                  <a:ext cx="278" cy="333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815" name="Freeform 23"/>
                <p:cNvSpPr>
                  <a:spLocks/>
                </p:cNvSpPr>
                <p:nvPr/>
              </p:nvSpPr>
              <p:spPr bwMode="auto">
                <a:xfrm>
                  <a:off x="1999" y="2912"/>
                  <a:ext cx="281" cy="333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816" name="Freeform 24"/>
                <p:cNvSpPr>
                  <a:spLocks/>
                </p:cNvSpPr>
                <p:nvPr/>
              </p:nvSpPr>
              <p:spPr bwMode="auto">
                <a:xfrm>
                  <a:off x="2184" y="2908"/>
                  <a:ext cx="278" cy="333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817" name="Freeform 25"/>
                <p:cNvSpPr>
                  <a:spLocks/>
                </p:cNvSpPr>
                <p:nvPr/>
              </p:nvSpPr>
              <p:spPr bwMode="auto">
                <a:xfrm>
                  <a:off x="2458" y="2875"/>
                  <a:ext cx="273" cy="333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818" name="Freeform 26"/>
                <p:cNvSpPr>
                  <a:spLocks/>
                </p:cNvSpPr>
                <p:nvPr/>
              </p:nvSpPr>
              <p:spPr bwMode="auto">
                <a:xfrm>
                  <a:off x="2638" y="2879"/>
                  <a:ext cx="275" cy="333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819" name="Freeform 27"/>
                <p:cNvSpPr>
                  <a:spLocks/>
                </p:cNvSpPr>
                <p:nvPr/>
              </p:nvSpPr>
              <p:spPr bwMode="auto">
                <a:xfrm>
                  <a:off x="2812" y="2861"/>
                  <a:ext cx="280" cy="333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820" name="Freeform 28"/>
                <p:cNvSpPr>
                  <a:spLocks/>
                </p:cNvSpPr>
                <p:nvPr/>
              </p:nvSpPr>
              <p:spPr bwMode="auto">
                <a:xfrm>
                  <a:off x="2993" y="2880"/>
                  <a:ext cx="281" cy="333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821" name="Freeform 29"/>
                <p:cNvSpPr>
                  <a:spLocks/>
                </p:cNvSpPr>
                <p:nvPr/>
              </p:nvSpPr>
              <p:spPr bwMode="auto">
                <a:xfrm>
                  <a:off x="3198" y="2869"/>
                  <a:ext cx="265" cy="334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822" name="Freeform 30"/>
                <p:cNvSpPr>
                  <a:spLocks/>
                </p:cNvSpPr>
                <p:nvPr/>
              </p:nvSpPr>
              <p:spPr bwMode="auto">
                <a:xfrm>
                  <a:off x="3363" y="2832"/>
                  <a:ext cx="269" cy="334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823" name="Freeform 31"/>
                <p:cNvSpPr>
                  <a:spLocks/>
                </p:cNvSpPr>
                <p:nvPr/>
              </p:nvSpPr>
              <p:spPr bwMode="auto">
                <a:xfrm>
                  <a:off x="3544" y="2832"/>
                  <a:ext cx="265" cy="334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824" name="Freeform 32"/>
                <p:cNvSpPr>
                  <a:spLocks/>
                </p:cNvSpPr>
                <p:nvPr/>
              </p:nvSpPr>
              <p:spPr bwMode="auto">
                <a:xfrm>
                  <a:off x="3727" y="2834"/>
                  <a:ext cx="265" cy="333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825" name="Freeform 33"/>
                <p:cNvSpPr>
                  <a:spLocks/>
                </p:cNvSpPr>
                <p:nvPr/>
              </p:nvSpPr>
              <p:spPr bwMode="auto">
                <a:xfrm>
                  <a:off x="3914" y="2832"/>
                  <a:ext cx="265" cy="334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826" name="Freeform 34"/>
                <p:cNvSpPr>
                  <a:spLocks/>
                </p:cNvSpPr>
                <p:nvPr/>
              </p:nvSpPr>
              <p:spPr bwMode="auto">
                <a:xfrm>
                  <a:off x="-39" y="3011"/>
                  <a:ext cx="279" cy="333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11809" name="Line 35"/>
              <p:cNvSpPr>
                <a:spLocks noChangeShapeType="1"/>
              </p:cNvSpPr>
              <p:nvPr/>
            </p:nvSpPr>
            <p:spPr bwMode="auto">
              <a:xfrm flipH="1">
                <a:off x="-30" y="2797"/>
                <a:ext cx="5851" cy="31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1810" name="Line 36"/>
              <p:cNvSpPr>
                <a:spLocks noChangeShapeType="1"/>
              </p:cNvSpPr>
              <p:nvPr/>
            </p:nvSpPr>
            <p:spPr bwMode="auto">
              <a:xfrm flipH="1">
                <a:off x="15" y="2887"/>
                <a:ext cx="5806" cy="31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33829" name="Freeform 37"/>
            <p:cNvSpPr>
              <a:spLocks/>
            </p:cNvSpPr>
            <p:nvPr/>
          </p:nvSpPr>
          <p:spPr bwMode="auto">
            <a:xfrm rot="371466">
              <a:off x="4755" y="2876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30" name="Freeform 38"/>
            <p:cNvSpPr>
              <a:spLocks/>
            </p:cNvSpPr>
            <p:nvPr/>
          </p:nvSpPr>
          <p:spPr bwMode="auto">
            <a:xfrm rot="371466">
              <a:off x="4920" y="2883"/>
              <a:ext cx="261" cy="262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31" name="Freeform 39"/>
            <p:cNvSpPr>
              <a:spLocks/>
            </p:cNvSpPr>
            <p:nvPr/>
          </p:nvSpPr>
          <p:spPr bwMode="auto">
            <a:xfrm rot="371466">
              <a:off x="5106" y="2884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32" name="Freeform 40"/>
            <p:cNvSpPr>
              <a:spLocks/>
            </p:cNvSpPr>
            <p:nvPr/>
          </p:nvSpPr>
          <p:spPr bwMode="auto">
            <a:xfrm rot="371466">
              <a:off x="5301" y="2894"/>
              <a:ext cx="260" cy="262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33" name="Freeform 41"/>
            <p:cNvSpPr>
              <a:spLocks/>
            </p:cNvSpPr>
            <p:nvPr/>
          </p:nvSpPr>
          <p:spPr bwMode="auto">
            <a:xfrm rot="371466">
              <a:off x="5496" y="2891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34" name="Freeform 42"/>
            <p:cNvSpPr>
              <a:spLocks/>
            </p:cNvSpPr>
            <p:nvPr/>
          </p:nvSpPr>
          <p:spPr bwMode="auto">
            <a:xfrm rot="371466">
              <a:off x="1027" y="2639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35" name="Freeform 43"/>
            <p:cNvSpPr>
              <a:spLocks/>
            </p:cNvSpPr>
            <p:nvPr/>
          </p:nvSpPr>
          <p:spPr bwMode="auto">
            <a:xfrm rot="371466">
              <a:off x="91" y="2530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36" name="Freeform 44"/>
            <p:cNvSpPr>
              <a:spLocks/>
            </p:cNvSpPr>
            <p:nvPr/>
          </p:nvSpPr>
          <p:spPr bwMode="auto">
            <a:xfrm rot="371466">
              <a:off x="269" y="2549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37" name="Freeform 45"/>
            <p:cNvSpPr>
              <a:spLocks/>
            </p:cNvSpPr>
            <p:nvPr/>
          </p:nvSpPr>
          <p:spPr bwMode="auto">
            <a:xfrm rot="371466">
              <a:off x="491" y="2573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1776" name="Group 46"/>
            <p:cNvGrpSpPr>
              <a:grpSpLocks/>
            </p:cNvGrpSpPr>
            <p:nvPr/>
          </p:nvGrpSpPr>
          <p:grpSpPr bwMode="auto">
            <a:xfrm rot="371466">
              <a:off x="706" y="2664"/>
              <a:ext cx="4139" cy="406"/>
              <a:chOff x="-23" y="2840"/>
              <a:chExt cx="4211" cy="516"/>
            </a:xfrm>
          </p:grpSpPr>
          <p:sp>
            <p:nvSpPr>
              <p:cNvPr id="33839" name="Freeform 47"/>
              <p:cNvSpPr>
                <a:spLocks/>
              </p:cNvSpPr>
              <p:nvPr/>
            </p:nvSpPr>
            <p:spPr bwMode="auto">
              <a:xfrm>
                <a:off x="139" y="3034"/>
                <a:ext cx="282" cy="300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40" name="Freeform 48"/>
              <p:cNvSpPr>
                <a:spLocks/>
              </p:cNvSpPr>
              <p:nvPr/>
            </p:nvSpPr>
            <p:spPr bwMode="auto">
              <a:xfrm>
                <a:off x="521" y="3022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41" name="Freeform 49"/>
              <p:cNvSpPr>
                <a:spLocks/>
              </p:cNvSpPr>
              <p:nvPr/>
            </p:nvSpPr>
            <p:spPr bwMode="auto">
              <a:xfrm>
                <a:off x="748" y="3022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42" name="Freeform 50"/>
              <p:cNvSpPr>
                <a:spLocks/>
              </p:cNvSpPr>
              <p:nvPr/>
            </p:nvSpPr>
            <p:spPr bwMode="auto">
              <a:xfrm>
                <a:off x="975" y="3005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43" name="Freeform 51"/>
              <p:cNvSpPr>
                <a:spLocks/>
              </p:cNvSpPr>
              <p:nvPr/>
            </p:nvSpPr>
            <p:spPr bwMode="auto">
              <a:xfrm>
                <a:off x="1187" y="2953"/>
                <a:ext cx="281" cy="333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44" name="Freeform 52"/>
              <p:cNvSpPr>
                <a:spLocks/>
              </p:cNvSpPr>
              <p:nvPr/>
            </p:nvSpPr>
            <p:spPr bwMode="auto">
              <a:xfrm>
                <a:off x="1369" y="2952"/>
                <a:ext cx="274" cy="333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45" name="Freeform 53"/>
              <p:cNvSpPr>
                <a:spLocks/>
              </p:cNvSpPr>
              <p:nvPr/>
            </p:nvSpPr>
            <p:spPr bwMode="auto">
              <a:xfrm>
                <a:off x="1609" y="2926"/>
                <a:ext cx="269" cy="333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46" name="Freeform 54"/>
              <p:cNvSpPr>
                <a:spLocks/>
              </p:cNvSpPr>
              <p:nvPr/>
            </p:nvSpPr>
            <p:spPr bwMode="auto">
              <a:xfrm>
                <a:off x="1779" y="2922"/>
                <a:ext cx="274" cy="333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47" name="Freeform 55"/>
              <p:cNvSpPr>
                <a:spLocks/>
              </p:cNvSpPr>
              <p:nvPr/>
            </p:nvSpPr>
            <p:spPr bwMode="auto">
              <a:xfrm>
                <a:off x="2003" y="2908"/>
                <a:ext cx="281" cy="333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48" name="Freeform 56"/>
              <p:cNvSpPr>
                <a:spLocks/>
              </p:cNvSpPr>
              <p:nvPr/>
            </p:nvSpPr>
            <p:spPr bwMode="auto">
              <a:xfrm>
                <a:off x="2198" y="2912"/>
                <a:ext cx="265" cy="333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49" name="Freeform 57"/>
              <p:cNvSpPr>
                <a:spLocks/>
              </p:cNvSpPr>
              <p:nvPr/>
            </p:nvSpPr>
            <p:spPr bwMode="auto">
              <a:xfrm>
                <a:off x="2462" y="2884"/>
                <a:ext cx="279" cy="333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50" name="Freeform 58"/>
              <p:cNvSpPr>
                <a:spLocks/>
              </p:cNvSpPr>
              <p:nvPr/>
            </p:nvSpPr>
            <p:spPr bwMode="auto">
              <a:xfrm>
                <a:off x="2638" y="2881"/>
                <a:ext cx="280" cy="333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51" name="Freeform 59"/>
              <p:cNvSpPr>
                <a:spLocks/>
              </p:cNvSpPr>
              <p:nvPr/>
            </p:nvSpPr>
            <p:spPr bwMode="auto">
              <a:xfrm>
                <a:off x="2835" y="2869"/>
                <a:ext cx="272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52" name="Freeform 60"/>
              <p:cNvSpPr>
                <a:spLocks/>
              </p:cNvSpPr>
              <p:nvPr/>
            </p:nvSpPr>
            <p:spPr bwMode="auto">
              <a:xfrm>
                <a:off x="3002" y="2875"/>
                <a:ext cx="279" cy="333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53" name="Freeform 61"/>
              <p:cNvSpPr>
                <a:spLocks/>
              </p:cNvSpPr>
              <p:nvPr/>
            </p:nvSpPr>
            <p:spPr bwMode="auto">
              <a:xfrm>
                <a:off x="3198" y="2869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54" name="Freeform 62"/>
              <p:cNvSpPr>
                <a:spLocks/>
              </p:cNvSpPr>
              <p:nvPr/>
            </p:nvSpPr>
            <p:spPr bwMode="auto">
              <a:xfrm>
                <a:off x="3368" y="2829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55" name="Freeform 63"/>
              <p:cNvSpPr>
                <a:spLocks/>
              </p:cNvSpPr>
              <p:nvPr/>
            </p:nvSpPr>
            <p:spPr bwMode="auto">
              <a:xfrm>
                <a:off x="3560" y="2840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56" name="Freeform 64"/>
              <p:cNvSpPr>
                <a:spLocks/>
              </p:cNvSpPr>
              <p:nvPr/>
            </p:nvSpPr>
            <p:spPr bwMode="auto">
              <a:xfrm>
                <a:off x="3742" y="2840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57" name="Freeform 65"/>
              <p:cNvSpPr>
                <a:spLocks/>
              </p:cNvSpPr>
              <p:nvPr/>
            </p:nvSpPr>
            <p:spPr bwMode="auto">
              <a:xfrm>
                <a:off x="3923" y="2837"/>
                <a:ext cx="265" cy="333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58" name="Freeform 66"/>
              <p:cNvSpPr>
                <a:spLocks/>
              </p:cNvSpPr>
              <p:nvPr/>
            </p:nvSpPr>
            <p:spPr bwMode="auto">
              <a:xfrm>
                <a:off x="-36" y="3011"/>
                <a:ext cx="276" cy="333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1777" name="Line 67"/>
            <p:cNvSpPr>
              <a:spLocks noChangeShapeType="1"/>
            </p:cNvSpPr>
            <p:nvPr/>
          </p:nvSpPr>
          <p:spPr bwMode="auto">
            <a:xfrm rot="371466" flipH="1">
              <a:off x="0" y="2710"/>
              <a:ext cx="5751" cy="2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1778" name="Line 68"/>
            <p:cNvSpPr>
              <a:spLocks noChangeShapeType="1"/>
            </p:cNvSpPr>
            <p:nvPr/>
          </p:nvSpPr>
          <p:spPr bwMode="auto">
            <a:xfrm rot="371466" flipH="1">
              <a:off x="36" y="2783"/>
              <a:ext cx="5707" cy="2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11269" name="Rectangle 69"/>
          <p:cNvSpPr>
            <a:spLocks noChangeArrowheads="1"/>
          </p:cNvSpPr>
          <p:nvPr/>
        </p:nvSpPr>
        <p:spPr bwMode="auto">
          <a:xfrm rot="276886">
            <a:off x="7451725" y="2997200"/>
            <a:ext cx="14493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663300"/>
                </a:solidFill>
                <a:cs typeface="Arial" charset="0"/>
              </a:rPr>
              <a:t>8</a:t>
            </a:r>
            <a:r>
              <a:rPr lang="ru-RU" sz="2800" b="1">
                <a:solidFill>
                  <a:srgbClr val="663300"/>
                </a:solidFill>
                <a:cs typeface="Arial" charset="0"/>
              </a:rPr>
              <a:t>0км/ч</a:t>
            </a:r>
          </a:p>
        </p:txBody>
      </p:sp>
      <p:sp>
        <p:nvSpPr>
          <p:cNvPr id="11270" name="Line 70"/>
          <p:cNvSpPr>
            <a:spLocks noChangeShapeType="1"/>
          </p:cNvSpPr>
          <p:nvPr/>
        </p:nvSpPr>
        <p:spPr bwMode="auto">
          <a:xfrm rot="276886" flipH="1" flipV="1">
            <a:off x="7667625" y="3570288"/>
            <a:ext cx="1084263" cy="31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63" name="Oval 71"/>
          <p:cNvSpPr>
            <a:spLocks noChangeArrowheads="1"/>
          </p:cNvSpPr>
          <p:nvPr/>
        </p:nvSpPr>
        <p:spPr bwMode="auto">
          <a:xfrm>
            <a:off x="8229600" y="2286000"/>
            <a:ext cx="750888" cy="8096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II</a:t>
            </a:r>
            <a:endParaRPr lang="ru-RU" sz="3200" b="1">
              <a:effectLst>
                <a:outerShdw blurRad="38100" dist="38100" dir="2700000" algn="tl">
                  <a:srgbClr val="FFFFFF"/>
                </a:outerShdw>
              </a:effectLst>
              <a:cs typeface="Arial" charset="0"/>
            </a:endParaRPr>
          </a:p>
        </p:txBody>
      </p:sp>
      <p:grpSp>
        <p:nvGrpSpPr>
          <p:cNvPr id="11272" name="Group 72"/>
          <p:cNvGrpSpPr>
            <a:grpSpLocks/>
          </p:cNvGrpSpPr>
          <p:nvPr/>
        </p:nvGrpSpPr>
        <p:grpSpPr bwMode="auto">
          <a:xfrm>
            <a:off x="250825" y="5157788"/>
            <a:ext cx="8281988" cy="1401762"/>
            <a:chOff x="246" y="3324"/>
            <a:chExt cx="5184" cy="883"/>
          </a:xfrm>
        </p:grpSpPr>
        <p:sp>
          <p:nvSpPr>
            <p:cNvPr id="11764" name="Rectangle 73"/>
            <p:cNvSpPr>
              <a:spLocks noChangeArrowheads="1"/>
            </p:cNvSpPr>
            <p:nvPr/>
          </p:nvSpPr>
          <p:spPr bwMode="auto">
            <a:xfrm rot="290284">
              <a:off x="2482" y="3684"/>
              <a:ext cx="530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4800" b="1">
                  <a:solidFill>
                    <a:srgbClr val="FF0000"/>
                  </a:solidFill>
                  <a:latin typeface="Times New Roman" pitchFamily="18" charset="0"/>
                  <a:cs typeface="Arial" charset="0"/>
                </a:rPr>
                <a:t> ?</a:t>
              </a:r>
              <a:r>
                <a:rPr lang="ru-RU" sz="3600" b="1">
                  <a:solidFill>
                    <a:srgbClr val="663300"/>
                  </a:solidFill>
                  <a:cs typeface="Arial" charset="0"/>
                </a:rPr>
                <a:t> </a:t>
              </a:r>
            </a:p>
          </p:txBody>
        </p:sp>
        <p:sp>
          <p:nvSpPr>
            <p:cNvPr id="11765" name="AutoShape 74"/>
            <p:cNvSpPr>
              <a:spLocks/>
            </p:cNvSpPr>
            <p:nvPr/>
          </p:nvSpPr>
          <p:spPr bwMode="auto">
            <a:xfrm rot="-5146703">
              <a:off x="2602" y="968"/>
              <a:ext cx="471" cy="5184"/>
            </a:xfrm>
            <a:prstGeom prst="leftBrace">
              <a:avLst>
                <a:gd name="adj1" fmla="val 91720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273" name="Text Box 75"/>
          <p:cNvSpPr txBox="1">
            <a:spLocks noChangeArrowheads="1"/>
          </p:cNvSpPr>
          <p:nvPr/>
        </p:nvSpPr>
        <p:spPr bwMode="auto">
          <a:xfrm>
            <a:off x="0" y="11112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ru-RU" sz="2400">
              <a:solidFill>
                <a:schemeClr val="accent1"/>
              </a:solidFill>
              <a:cs typeface="Arial" charset="0"/>
            </a:endParaRPr>
          </a:p>
        </p:txBody>
      </p:sp>
      <p:sp>
        <p:nvSpPr>
          <p:cNvPr id="33868" name="Oval 76"/>
          <p:cNvSpPr>
            <a:spLocks noChangeArrowheads="1"/>
          </p:cNvSpPr>
          <p:nvPr/>
        </p:nvSpPr>
        <p:spPr bwMode="auto">
          <a:xfrm>
            <a:off x="323850" y="2133600"/>
            <a:ext cx="750888" cy="8096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600" b="1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I</a:t>
            </a:r>
            <a:endParaRPr lang="ru-RU" sz="3600" b="1">
              <a:effectLst>
                <a:outerShdw blurRad="38100" dist="38100" dir="2700000" algn="tl">
                  <a:srgbClr val="FFFFFF"/>
                </a:outerShdw>
              </a:effectLst>
              <a:cs typeface="Arial" charset="0"/>
            </a:endParaRPr>
          </a:p>
        </p:txBody>
      </p:sp>
      <p:sp>
        <p:nvSpPr>
          <p:cNvPr id="11275" name="Rectangle 77"/>
          <p:cNvSpPr>
            <a:spLocks noChangeArrowheads="1"/>
          </p:cNvSpPr>
          <p:nvPr/>
        </p:nvSpPr>
        <p:spPr bwMode="auto">
          <a:xfrm rot="211689">
            <a:off x="127000" y="2679700"/>
            <a:ext cx="175577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663300"/>
                </a:solidFill>
                <a:cs typeface="Arial" charset="0"/>
              </a:rPr>
              <a:t>70 км/ч</a:t>
            </a:r>
            <a:r>
              <a:rPr lang="ru-RU" sz="4800" b="1">
                <a:solidFill>
                  <a:srgbClr val="663300"/>
                </a:solidFill>
                <a:latin typeface="Times New Roman" pitchFamily="18" charset="0"/>
                <a:cs typeface="Arial" charset="0"/>
              </a:rPr>
              <a:t> </a:t>
            </a:r>
          </a:p>
        </p:txBody>
      </p:sp>
      <p:sp>
        <p:nvSpPr>
          <p:cNvPr id="11276" name="Line 78"/>
          <p:cNvSpPr>
            <a:spLocks noChangeShapeType="1"/>
          </p:cNvSpPr>
          <p:nvPr/>
        </p:nvSpPr>
        <p:spPr bwMode="auto">
          <a:xfrm>
            <a:off x="368300" y="3422650"/>
            <a:ext cx="890588" cy="777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71" name="AutoShape 7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6700" y="6108700"/>
            <a:ext cx="1930400" cy="5334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000" b="1" dirty="0">
                <a:latin typeface="Arial" charset="0"/>
                <a:cs typeface="Arial" charset="0"/>
              </a:rPr>
              <a:t>Показать (2)</a:t>
            </a:r>
          </a:p>
        </p:txBody>
      </p:sp>
      <p:sp>
        <p:nvSpPr>
          <p:cNvPr id="11278" name="AutoShape 8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51838" y="5768975"/>
            <a:ext cx="533400" cy="5334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873" name="Freeform 81"/>
          <p:cNvSpPr>
            <a:spLocks/>
          </p:cNvSpPr>
          <p:nvPr/>
        </p:nvSpPr>
        <p:spPr bwMode="auto">
          <a:xfrm>
            <a:off x="330200" y="3403600"/>
            <a:ext cx="8407400" cy="2070100"/>
          </a:xfrm>
          <a:custGeom>
            <a:avLst/>
            <a:gdLst>
              <a:gd name="T0" fmla="*/ 2147483647 w 5296"/>
              <a:gd name="T1" fmla="*/ 0 h 1304"/>
              <a:gd name="T2" fmla="*/ 0 w 5296"/>
              <a:gd name="T3" fmla="*/ 2147483647 h 1304"/>
              <a:gd name="T4" fmla="*/ 2147483647 w 5296"/>
              <a:gd name="T5" fmla="*/ 2147483647 h 1304"/>
              <a:gd name="T6" fmla="*/ 2147483647 w 5296"/>
              <a:gd name="T7" fmla="*/ 2147483647 h 1304"/>
              <a:gd name="T8" fmla="*/ 0 60000 65536"/>
              <a:gd name="T9" fmla="*/ 0 60000 65536"/>
              <a:gd name="T10" fmla="*/ 0 60000 65536"/>
              <a:gd name="T11" fmla="*/ 0 60000 65536"/>
              <a:gd name="T12" fmla="*/ 0 w 5296"/>
              <a:gd name="T13" fmla="*/ 0 h 1304"/>
              <a:gd name="T14" fmla="*/ 5296 w 5296"/>
              <a:gd name="T15" fmla="*/ 1304 h 13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96" h="1304">
                <a:moveTo>
                  <a:pt x="32" y="0"/>
                </a:moveTo>
                <a:lnTo>
                  <a:pt x="0" y="904"/>
                </a:lnTo>
                <a:lnTo>
                  <a:pt x="5168" y="1304"/>
                </a:lnTo>
                <a:lnTo>
                  <a:pt x="5296" y="120"/>
                </a:lnTo>
              </a:path>
            </a:pathLst>
          </a:custGeom>
          <a:noFill/>
          <a:ln w="38100">
            <a:solidFill>
              <a:srgbClr val="66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7" name="Group 84"/>
          <p:cNvGrpSpPr>
            <a:grpSpLocks/>
          </p:cNvGrpSpPr>
          <p:nvPr/>
        </p:nvGrpSpPr>
        <p:grpSpPr bwMode="auto">
          <a:xfrm rot="182168">
            <a:off x="-2525713" y="3852863"/>
            <a:ext cx="2505075" cy="838200"/>
            <a:chOff x="3174" y="48"/>
            <a:chExt cx="2394" cy="816"/>
          </a:xfrm>
        </p:grpSpPr>
        <p:grpSp>
          <p:nvGrpSpPr>
            <p:cNvPr id="11565" name="Group 85"/>
            <p:cNvGrpSpPr>
              <a:grpSpLocks/>
            </p:cNvGrpSpPr>
            <p:nvPr/>
          </p:nvGrpSpPr>
          <p:grpSpPr bwMode="auto">
            <a:xfrm>
              <a:off x="3174" y="197"/>
              <a:ext cx="1146" cy="632"/>
              <a:chOff x="4128" y="2544"/>
              <a:chExt cx="1488" cy="816"/>
            </a:xfrm>
          </p:grpSpPr>
          <p:grpSp>
            <p:nvGrpSpPr>
              <p:cNvPr id="11740" name="Group 86"/>
              <p:cNvGrpSpPr>
                <a:grpSpLocks/>
              </p:cNvGrpSpPr>
              <p:nvPr/>
            </p:nvGrpSpPr>
            <p:grpSpPr bwMode="auto">
              <a:xfrm>
                <a:off x="4128" y="2544"/>
                <a:ext cx="1344" cy="816"/>
                <a:chOff x="1871" y="2560"/>
                <a:chExt cx="2304" cy="1280"/>
              </a:xfrm>
            </p:grpSpPr>
            <p:sp>
              <p:nvSpPr>
                <p:cNvPr id="33879" name="Oval 87"/>
                <p:cNvSpPr>
                  <a:spLocks noChangeArrowheads="1"/>
                </p:cNvSpPr>
                <p:nvPr/>
              </p:nvSpPr>
              <p:spPr bwMode="auto">
                <a:xfrm>
                  <a:off x="1804" y="2678"/>
                  <a:ext cx="233" cy="83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/>
                    </a:gs>
                    <a:gs pos="100000">
                      <a:srgbClr val="333333"/>
                    </a:gs>
                  </a:gsLst>
                  <a:path path="shape">
                    <a:fillToRect l="50000" t="50000" r="50000" b="50000"/>
                  </a:path>
                </a:gra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808080"/>
                  </a:outerShdw>
                </a:effectLst>
              </p:spPr>
              <p:txBody>
                <a:bodyPr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grpSp>
              <p:nvGrpSpPr>
                <p:cNvPr id="11748" name="Group 88"/>
                <p:cNvGrpSpPr>
                  <a:grpSpLocks/>
                </p:cNvGrpSpPr>
                <p:nvPr/>
              </p:nvGrpSpPr>
              <p:grpSpPr bwMode="auto">
                <a:xfrm>
                  <a:off x="2111" y="3503"/>
                  <a:ext cx="331" cy="337"/>
                  <a:chOff x="1000" y="3040"/>
                  <a:chExt cx="432" cy="432"/>
                </a:xfrm>
              </p:grpSpPr>
              <p:sp>
                <p:nvSpPr>
                  <p:cNvPr id="33881" name="Oval 89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2933"/>
                    <a:ext cx="432" cy="469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76200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dist="45791" dir="19578596" algn="ctr" rotWithShape="0">
                      <a:srgbClr val="808080">
                        <a:alpha val="50000"/>
                      </a:srgbClr>
                    </a:outerShdw>
                  </a:effectLst>
                </p:spPr>
                <p:txBody>
                  <a:bodyPr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3882" name="AutoShape 90"/>
                  <p:cNvSpPr>
                    <a:spLocks noChangeArrowheads="1"/>
                  </p:cNvSpPr>
                  <p:nvPr/>
                </p:nvSpPr>
                <p:spPr bwMode="auto">
                  <a:xfrm>
                    <a:off x="885" y="2945"/>
                    <a:ext cx="432" cy="457"/>
                  </a:xfrm>
                  <a:prstGeom prst="star16">
                    <a:avLst>
                      <a:gd name="adj" fmla="val 5625"/>
                    </a:avLst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dist="45791" dir="19578596" algn="ctr" rotWithShape="0">
                      <a:srgbClr val="808080">
                        <a:alpha val="50000"/>
                      </a:srgbClr>
                    </a:outerShdw>
                  </a:effectLst>
                </p:spPr>
                <p:txBody>
                  <a:bodyPr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1749" name="Group 91"/>
                <p:cNvGrpSpPr>
                  <a:grpSpLocks/>
                </p:cNvGrpSpPr>
                <p:nvPr/>
              </p:nvGrpSpPr>
              <p:grpSpPr bwMode="auto">
                <a:xfrm>
                  <a:off x="3530" y="3490"/>
                  <a:ext cx="332" cy="338"/>
                  <a:chOff x="1000" y="3040"/>
                  <a:chExt cx="432" cy="432"/>
                </a:xfrm>
              </p:grpSpPr>
              <p:sp>
                <p:nvSpPr>
                  <p:cNvPr id="33884" name="Oval 92"/>
                  <p:cNvSpPr>
                    <a:spLocks noChangeArrowheads="1"/>
                  </p:cNvSpPr>
                  <p:nvPr/>
                </p:nvSpPr>
                <p:spPr bwMode="auto">
                  <a:xfrm>
                    <a:off x="832" y="2944"/>
                    <a:ext cx="417" cy="44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76200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dist="53882" dir="18900000" algn="ctr" rotWithShape="0">
                      <a:srgbClr val="808080">
                        <a:alpha val="50000"/>
                      </a:srgbClr>
                    </a:outerShdw>
                  </a:effectLst>
                </p:spPr>
                <p:txBody>
                  <a:bodyPr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3885" name="AutoShape 93"/>
                  <p:cNvSpPr>
                    <a:spLocks noChangeArrowheads="1"/>
                  </p:cNvSpPr>
                  <p:nvPr/>
                </p:nvSpPr>
                <p:spPr bwMode="auto">
                  <a:xfrm>
                    <a:off x="833" y="2956"/>
                    <a:ext cx="413" cy="432"/>
                  </a:xfrm>
                  <a:prstGeom prst="star16">
                    <a:avLst>
                      <a:gd name="adj" fmla="val 5625"/>
                    </a:avLst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dist="53882" dir="18900000" algn="ctr" rotWithShape="0">
                      <a:srgbClr val="808080">
                        <a:alpha val="50000"/>
                      </a:srgbClr>
                    </a:outerShdw>
                  </a:effectLst>
                </p:spPr>
                <p:txBody>
                  <a:bodyPr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33886" name="Freeform 94"/>
                <p:cNvSpPr>
                  <a:spLocks/>
                </p:cNvSpPr>
                <p:nvPr/>
              </p:nvSpPr>
              <p:spPr bwMode="auto">
                <a:xfrm>
                  <a:off x="1815" y="2686"/>
                  <a:ext cx="2171" cy="820"/>
                </a:xfrm>
                <a:custGeom>
                  <a:avLst/>
                  <a:gdLst/>
                  <a:ahLst/>
                  <a:cxnLst>
                    <a:cxn ang="0">
                      <a:pos x="136" y="32"/>
                    </a:cxn>
                    <a:cxn ang="0">
                      <a:pos x="2720" y="0"/>
                    </a:cxn>
                    <a:cxn ang="0">
                      <a:pos x="2781" y="139"/>
                    </a:cxn>
                    <a:cxn ang="0">
                      <a:pos x="2832" y="312"/>
                    </a:cxn>
                    <a:cxn ang="0">
                      <a:pos x="2847" y="499"/>
                    </a:cxn>
                    <a:cxn ang="0">
                      <a:pos x="2848" y="632"/>
                    </a:cxn>
                    <a:cxn ang="0">
                      <a:pos x="2816" y="824"/>
                    </a:cxn>
                    <a:cxn ang="0">
                      <a:pos x="2768" y="936"/>
                    </a:cxn>
                    <a:cxn ang="0">
                      <a:pos x="2800" y="1008"/>
                    </a:cxn>
                    <a:cxn ang="0">
                      <a:pos x="176" y="1048"/>
                    </a:cxn>
                    <a:cxn ang="0">
                      <a:pos x="80" y="920"/>
                    </a:cxn>
                    <a:cxn ang="0">
                      <a:pos x="16" y="760"/>
                    </a:cxn>
                    <a:cxn ang="0">
                      <a:pos x="0" y="624"/>
                    </a:cxn>
                    <a:cxn ang="0">
                      <a:pos x="0" y="504"/>
                    </a:cxn>
                    <a:cxn ang="0">
                      <a:pos x="8" y="320"/>
                    </a:cxn>
                    <a:cxn ang="0">
                      <a:pos x="40" y="176"/>
                    </a:cxn>
                    <a:cxn ang="0">
                      <a:pos x="104" y="32"/>
                    </a:cxn>
                  </a:cxnLst>
                  <a:rect l="0" t="0" r="r" b="b"/>
                  <a:pathLst>
                    <a:path w="2848" h="1048">
                      <a:moveTo>
                        <a:pt x="136" y="32"/>
                      </a:moveTo>
                      <a:lnTo>
                        <a:pt x="2720" y="0"/>
                      </a:lnTo>
                      <a:lnTo>
                        <a:pt x="2781" y="139"/>
                      </a:lnTo>
                      <a:lnTo>
                        <a:pt x="2832" y="312"/>
                      </a:lnTo>
                      <a:lnTo>
                        <a:pt x="2847" y="499"/>
                      </a:lnTo>
                      <a:lnTo>
                        <a:pt x="2848" y="632"/>
                      </a:lnTo>
                      <a:lnTo>
                        <a:pt x="2816" y="824"/>
                      </a:lnTo>
                      <a:lnTo>
                        <a:pt x="2768" y="936"/>
                      </a:lnTo>
                      <a:lnTo>
                        <a:pt x="2800" y="1008"/>
                      </a:lnTo>
                      <a:lnTo>
                        <a:pt x="176" y="1048"/>
                      </a:lnTo>
                      <a:lnTo>
                        <a:pt x="80" y="920"/>
                      </a:lnTo>
                      <a:lnTo>
                        <a:pt x="16" y="760"/>
                      </a:lnTo>
                      <a:lnTo>
                        <a:pt x="0" y="624"/>
                      </a:lnTo>
                      <a:lnTo>
                        <a:pt x="0" y="504"/>
                      </a:lnTo>
                      <a:lnTo>
                        <a:pt x="8" y="320"/>
                      </a:lnTo>
                      <a:lnTo>
                        <a:pt x="40" y="176"/>
                      </a:lnTo>
                      <a:lnTo>
                        <a:pt x="104" y="32"/>
                      </a:lnTo>
                    </a:path>
                  </a:pathLst>
                </a:custGeom>
                <a:gradFill rotWithShape="1">
                  <a:gsLst>
                    <a:gs pos="0">
                      <a:schemeClr val="bg2"/>
                    </a:gs>
                    <a:gs pos="100000">
                      <a:srgbClr val="333333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99190" dir="18588334" algn="ctr" rotWithShape="0">
                    <a:schemeClr val="tx2">
                      <a:alpha val="50000"/>
                    </a:scheme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grpSp>
              <p:nvGrpSpPr>
                <p:cNvPr id="11751" name="Group 95"/>
                <p:cNvGrpSpPr>
                  <a:grpSpLocks/>
                </p:cNvGrpSpPr>
                <p:nvPr/>
              </p:nvGrpSpPr>
              <p:grpSpPr bwMode="auto">
                <a:xfrm>
                  <a:off x="3495" y="2560"/>
                  <a:ext cx="353" cy="212"/>
                  <a:chOff x="2299" y="1640"/>
                  <a:chExt cx="427" cy="336"/>
                </a:xfrm>
              </p:grpSpPr>
              <p:sp>
                <p:nvSpPr>
                  <p:cNvPr id="33888" name="Oval 96"/>
                  <p:cNvSpPr>
                    <a:spLocks noChangeArrowheads="1"/>
                  </p:cNvSpPr>
                  <p:nvPr/>
                </p:nvSpPr>
                <p:spPr bwMode="auto">
                  <a:xfrm>
                    <a:off x="2178" y="1704"/>
                    <a:ext cx="376" cy="189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808080"/>
                    </a:outerShdw>
                  </a:effectLst>
                </p:spPr>
                <p:txBody>
                  <a:bodyPr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3889" name="Freeform 97"/>
                  <p:cNvSpPr>
                    <a:spLocks/>
                  </p:cNvSpPr>
                  <p:nvPr/>
                </p:nvSpPr>
                <p:spPr bwMode="auto">
                  <a:xfrm>
                    <a:off x="2198" y="1609"/>
                    <a:ext cx="347" cy="144"/>
                  </a:xfrm>
                  <a:custGeom>
                    <a:avLst/>
                    <a:gdLst/>
                    <a:ahLst/>
                    <a:cxnLst>
                      <a:cxn ang="0">
                        <a:pos x="0" y="128"/>
                      </a:cxn>
                      <a:cxn ang="0">
                        <a:pos x="0" y="0"/>
                      </a:cxn>
                      <a:cxn ang="0">
                        <a:pos x="352" y="0"/>
                      </a:cxn>
                      <a:cxn ang="0">
                        <a:pos x="352" y="128"/>
                      </a:cxn>
                    </a:cxnLst>
                    <a:rect l="0" t="0" r="r" b="b"/>
                    <a:pathLst>
                      <a:path w="352" h="128">
                        <a:moveTo>
                          <a:pt x="0" y="128"/>
                        </a:moveTo>
                        <a:lnTo>
                          <a:pt x="0" y="0"/>
                        </a:lnTo>
                        <a:lnTo>
                          <a:pt x="352" y="0"/>
                        </a:lnTo>
                        <a:lnTo>
                          <a:pt x="352" y="128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0000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>
                    <a:outerShdw dist="28398" dir="3806097" algn="ctr" rotWithShape="0">
                      <a:srgbClr val="808080"/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3890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2178" y="1514"/>
                    <a:ext cx="400" cy="17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808080"/>
                    </a:outerShdw>
                  </a:effectLst>
                </p:spPr>
                <p:txBody>
                  <a:bodyPr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33891" name="Oval 99"/>
                <p:cNvSpPr>
                  <a:spLocks noChangeArrowheads="1"/>
                </p:cNvSpPr>
                <p:nvPr/>
              </p:nvSpPr>
              <p:spPr bwMode="auto">
                <a:xfrm>
                  <a:off x="3861" y="2642"/>
                  <a:ext cx="233" cy="84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/>
                    </a:gs>
                    <a:gs pos="100000">
                      <a:srgbClr val="333333"/>
                    </a:gs>
                  </a:gsLst>
                  <a:path path="shape">
                    <a:fillToRect l="50000" t="50000" r="50000" b="50000"/>
                  </a:path>
                </a:gra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808080"/>
                  </a:outerShdw>
                </a:effectLst>
              </p:spPr>
              <p:txBody>
                <a:bodyPr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grpSp>
              <p:nvGrpSpPr>
                <p:cNvPr id="11753" name="Group 100"/>
                <p:cNvGrpSpPr>
                  <a:grpSpLocks/>
                </p:cNvGrpSpPr>
                <p:nvPr/>
              </p:nvGrpSpPr>
              <p:grpSpPr bwMode="auto">
                <a:xfrm>
                  <a:off x="2248" y="2572"/>
                  <a:ext cx="353" cy="213"/>
                  <a:chOff x="2299" y="1640"/>
                  <a:chExt cx="427" cy="336"/>
                </a:xfrm>
              </p:grpSpPr>
              <p:sp>
                <p:nvSpPr>
                  <p:cNvPr id="33893" name="Oval 101"/>
                  <p:cNvSpPr>
                    <a:spLocks noChangeArrowheads="1"/>
                  </p:cNvSpPr>
                  <p:nvPr/>
                </p:nvSpPr>
                <p:spPr bwMode="auto">
                  <a:xfrm>
                    <a:off x="2242" y="1678"/>
                    <a:ext cx="380" cy="16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808080"/>
                    </a:outerShdw>
                  </a:effectLst>
                </p:spPr>
                <p:txBody>
                  <a:bodyPr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3894" name="Freeform 102"/>
                  <p:cNvSpPr>
                    <a:spLocks/>
                  </p:cNvSpPr>
                  <p:nvPr/>
                </p:nvSpPr>
                <p:spPr bwMode="auto">
                  <a:xfrm>
                    <a:off x="2249" y="1584"/>
                    <a:ext cx="355" cy="123"/>
                  </a:xfrm>
                  <a:custGeom>
                    <a:avLst/>
                    <a:gdLst/>
                    <a:ahLst/>
                    <a:cxnLst>
                      <a:cxn ang="0">
                        <a:pos x="0" y="128"/>
                      </a:cxn>
                      <a:cxn ang="0">
                        <a:pos x="0" y="0"/>
                      </a:cxn>
                      <a:cxn ang="0">
                        <a:pos x="352" y="0"/>
                      </a:cxn>
                      <a:cxn ang="0">
                        <a:pos x="352" y="128"/>
                      </a:cxn>
                    </a:cxnLst>
                    <a:rect l="0" t="0" r="r" b="b"/>
                    <a:pathLst>
                      <a:path w="352" h="128">
                        <a:moveTo>
                          <a:pt x="0" y="128"/>
                        </a:moveTo>
                        <a:lnTo>
                          <a:pt x="0" y="0"/>
                        </a:lnTo>
                        <a:lnTo>
                          <a:pt x="352" y="0"/>
                        </a:lnTo>
                        <a:lnTo>
                          <a:pt x="352" y="128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0000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>
                    <a:outerShdw dist="28398" dir="3806097" algn="ctr" rotWithShape="0">
                      <a:srgbClr val="808080"/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3895" name="Oval 103"/>
                  <p:cNvSpPr>
                    <a:spLocks noChangeArrowheads="1"/>
                  </p:cNvSpPr>
                  <p:nvPr/>
                </p:nvSpPr>
                <p:spPr bwMode="auto">
                  <a:xfrm>
                    <a:off x="2242" y="1490"/>
                    <a:ext cx="396" cy="15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808080"/>
                    </a:outerShdw>
                  </a:effectLst>
                </p:spPr>
                <p:txBody>
                  <a:bodyPr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</p:grpSp>
          <p:grpSp>
            <p:nvGrpSpPr>
              <p:cNvPr id="11741" name="Group 104"/>
              <p:cNvGrpSpPr>
                <a:grpSpLocks/>
              </p:cNvGrpSpPr>
              <p:nvPr/>
            </p:nvGrpSpPr>
            <p:grpSpPr bwMode="auto">
              <a:xfrm>
                <a:off x="5424" y="2976"/>
                <a:ext cx="192" cy="144"/>
                <a:chOff x="3981" y="3391"/>
                <a:chExt cx="321" cy="199"/>
              </a:xfrm>
            </p:grpSpPr>
            <p:sp>
              <p:nvSpPr>
                <p:cNvPr id="11742" name="Line 105"/>
                <p:cNvSpPr>
                  <a:spLocks noChangeShapeType="1"/>
                </p:cNvSpPr>
                <p:nvPr/>
              </p:nvSpPr>
              <p:spPr bwMode="auto">
                <a:xfrm rot="-1131">
                  <a:off x="4089" y="3392"/>
                  <a:ext cx="2" cy="198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743" name="Line 106"/>
                <p:cNvSpPr>
                  <a:spLocks noChangeShapeType="1"/>
                </p:cNvSpPr>
                <p:nvPr/>
              </p:nvSpPr>
              <p:spPr bwMode="auto">
                <a:xfrm rot="-1131">
                  <a:off x="4149" y="3391"/>
                  <a:ext cx="3" cy="198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744" name="Line 107"/>
                <p:cNvSpPr>
                  <a:spLocks noChangeShapeType="1"/>
                </p:cNvSpPr>
                <p:nvPr/>
              </p:nvSpPr>
              <p:spPr bwMode="auto">
                <a:xfrm rot="-1131">
                  <a:off x="4089" y="3392"/>
                  <a:ext cx="2" cy="198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745" name="Line 108"/>
                <p:cNvSpPr>
                  <a:spLocks noChangeShapeType="1"/>
                </p:cNvSpPr>
                <p:nvPr/>
              </p:nvSpPr>
              <p:spPr bwMode="auto">
                <a:xfrm rot="-1131">
                  <a:off x="4149" y="3391"/>
                  <a:ext cx="3" cy="198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746" name="Freeform 109"/>
                <p:cNvSpPr>
                  <a:spLocks noEditPoints="1"/>
                </p:cNvSpPr>
                <p:nvPr/>
              </p:nvSpPr>
              <p:spPr bwMode="auto">
                <a:xfrm rot="-1131">
                  <a:off x="3981" y="3473"/>
                  <a:ext cx="321" cy="30"/>
                </a:xfrm>
                <a:custGeom>
                  <a:avLst/>
                  <a:gdLst>
                    <a:gd name="T0" fmla="*/ 0 w 190"/>
                    <a:gd name="T1" fmla="*/ 0 h 18"/>
                    <a:gd name="T2" fmla="*/ 46391 w 190"/>
                    <a:gd name="T3" fmla="*/ 0 h 18"/>
                    <a:gd name="T4" fmla="*/ 46391 w 190"/>
                    <a:gd name="T5" fmla="*/ 37978 h 18"/>
                    <a:gd name="T6" fmla="*/ 0 w 190"/>
                    <a:gd name="T7" fmla="*/ 37978 h 18"/>
                    <a:gd name="T8" fmla="*/ 0 w 190"/>
                    <a:gd name="T9" fmla="*/ 0 h 18"/>
                    <a:gd name="T10" fmla="*/ 94176 w 190"/>
                    <a:gd name="T11" fmla="*/ 0 h 18"/>
                    <a:gd name="T12" fmla="*/ 140640 w 190"/>
                    <a:gd name="T13" fmla="*/ 0 h 18"/>
                    <a:gd name="T14" fmla="*/ 140640 w 190"/>
                    <a:gd name="T15" fmla="*/ 37978 h 18"/>
                    <a:gd name="T16" fmla="*/ 94176 w 190"/>
                    <a:gd name="T17" fmla="*/ 37978 h 18"/>
                    <a:gd name="T18" fmla="*/ 94176 w 190"/>
                    <a:gd name="T19" fmla="*/ 0 h 18"/>
                    <a:gd name="T20" fmla="*/ 188199 w 190"/>
                    <a:gd name="T21" fmla="*/ 0 h 18"/>
                    <a:gd name="T22" fmla="*/ 234590 w 190"/>
                    <a:gd name="T23" fmla="*/ 0 h 18"/>
                    <a:gd name="T24" fmla="*/ 234590 w 190"/>
                    <a:gd name="T25" fmla="*/ 37978 h 18"/>
                    <a:gd name="T26" fmla="*/ 188199 w 190"/>
                    <a:gd name="T27" fmla="*/ 37978 h 18"/>
                    <a:gd name="T28" fmla="*/ 188199 w 190"/>
                    <a:gd name="T29" fmla="*/ 0 h 18"/>
                    <a:gd name="T30" fmla="*/ 280748 w 190"/>
                    <a:gd name="T31" fmla="*/ 0 h 18"/>
                    <a:gd name="T32" fmla="*/ 328679 w 190"/>
                    <a:gd name="T33" fmla="*/ 0 h 18"/>
                    <a:gd name="T34" fmla="*/ 328679 w 190"/>
                    <a:gd name="T35" fmla="*/ 37978 h 18"/>
                    <a:gd name="T36" fmla="*/ 280748 w 190"/>
                    <a:gd name="T37" fmla="*/ 37978 h 18"/>
                    <a:gd name="T38" fmla="*/ 280748 w 190"/>
                    <a:gd name="T39" fmla="*/ 0 h 18"/>
                    <a:gd name="T40" fmla="*/ 375078 w 190"/>
                    <a:gd name="T41" fmla="*/ 0 h 18"/>
                    <a:gd name="T42" fmla="*/ 422887 w 190"/>
                    <a:gd name="T43" fmla="*/ 0 h 18"/>
                    <a:gd name="T44" fmla="*/ 422887 w 190"/>
                    <a:gd name="T45" fmla="*/ 37978 h 18"/>
                    <a:gd name="T46" fmla="*/ 375078 w 190"/>
                    <a:gd name="T47" fmla="*/ 37978 h 18"/>
                    <a:gd name="T48" fmla="*/ 375078 w 190"/>
                    <a:gd name="T49" fmla="*/ 0 h 18"/>
                    <a:gd name="T50" fmla="*/ 469302 w 190"/>
                    <a:gd name="T51" fmla="*/ 0 h 18"/>
                    <a:gd name="T52" fmla="*/ 495420 w 190"/>
                    <a:gd name="T53" fmla="*/ 0 h 18"/>
                    <a:gd name="T54" fmla="*/ 495420 w 190"/>
                    <a:gd name="T55" fmla="*/ 37978 h 18"/>
                    <a:gd name="T56" fmla="*/ 469302 w 190"/>
                    <a:gd name="T57" fmla="*/ 37978 h 18"/>
                    <a:gd name="T58" fmla="*/ 469302 w 190"/>
                    <a:gd name="T59" fmla="*/ 0 h 1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90"/>
                    <a:gd name="T91" fmla="*/ 0 h 18"/>
                    <a:gd name="T92" fmla="*/ 190 w 190"/>
                    <a:gd name="T93" fmla="*/ 18 h 18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>
                  <a:solidFill>
                    <a:srgbClr val="000000"/>
                  </a:solidFill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1566" name="Group 110"/>
            <p:cNvGrpSpPr>
              <a:grpSpLocks/>
            </p:cNvGrpSpPr>
            <p:nvPr/>
          </p:nvGrpSpPr>
          <p:grpSpPr bwMode="auto">
            <a:xfrm>
              <a:off x="4224" y="48"/>
              <a:ext cx="1344" cy="816"/>
              <a:chOff x="723" y="872"/>
              <a:chExt cx="2390" cy="1386"/>
            </a:xfrm>
          </p:grpSpPr>
          <p:grpSp>
            <p:nvGrpSpPr>
              <p:cNvPr id="11567" name="Group 111"/>
              <p:cNvGrpSpPr>
                <a:grpSpLocks/>
              </p:cNvGrpSpPr>
              <p:nvPr/>
            </p:nvGrpSpPr>
            <p:grpSpPr bwMode="auto">
              <a:xfrm>
                <a:off x="2087" y="1824"/>
                <a:ext cx="409" cy="434"/>
                <a:chOff x="2298" y="1822"/>
                <a:chExt cx="409" cy="434"/>
              </a:xfrm>
            </p:grpSpPr>
            <p:grpSp>
              <p:nvGrpSpPr>
                <p:cNvPr id="11704" name="Group 112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1730" name="Group 113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11734" name="Group 11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1738" name="Oval 1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739" name="Oval 1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735" name="Group 1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1736" name="Oval 1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737" name="Oval 1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731" name="Group 120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1732" name="Freeform 121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733" name="Freeform 122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1705" name="Group 123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1724" name="Group 124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1728" name="Oval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729" name="Oval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725" name="Group 127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1726" name="Oval 1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727" name="Oval 1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1706" name="Group 130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1722" name="Freeform 131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723" name="Freeform 132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707" name="Group 133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1720" name="Oval 134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721" name="Oval 13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708" name="Group 136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1718" name="Oval 137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719" name="Oval 13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709" name="Group 139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1716" name="Oval 140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717" name="Oval 141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710" name="Group 142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1714" name="Oval 143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715" name="Oval 144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711" name="Group 145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1712" name="Freeform 146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713" name="Freeform 147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1568" name="Group 148"/>
              <p:cNvGrpSpPr>
                <a:grpSpLocks/>
              </p:cNvGrpSpPr>
              <p:nvPr/>
            </p:nvGrpSpPr>
            <p:grpSpPr bwMode="auto">
              <a:xfrm>
                <a:off x="1511" y="1824"/>
                <a:ext cx="409" cy="434"/>
                <a:chOff x="2298" y="1822"/>
                <a:chExt cx="409" cy="434"/>
              </a:xfrm>
            </p:grpSpPr>
            <p:grpSp>
              <p:nvGrpSpPr>
                <p:cNvPr id="11668" name="Group 149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1694" name="Group 150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11698" name="Group 15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1702" name="Oval 1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703" name="Oval 1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699" name="Group 15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1700" name="Oval 1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701" name="Oval 1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695" name="Group 157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1696" name="Freeform 158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697" name="Freeform 159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1669" name="Group 16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1688" name="Group 161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1692" name="Oval 1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693" name="Oval 1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689" name="Group 164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1690" name="Oval 1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691" name="Oval 1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1670" name="Group 167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1686" name="Freeform 168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687" name="Freeform 169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671" name="Group 17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1684" name="Oval 171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685" name="Oval 17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672" name="Group 17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1682" name="Oval 174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683" name="Oval 17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673" name="Group 176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1680" name="Oval 177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681" name="Oval 17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674" name="Group 179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1678" name="Oval 180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679" name="Oval 18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675" name="Group 182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1676" name="Freeform 183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677" name="Freeform 184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1569" name="Group 185"/>
              <p:cNvGrpSpPr>
                <a:grpSpLocks/>
              </p:cNvGrpSpPr>
              <p:nvPr/>
            </p:nvGrpSpPr>
            <p:grpSpPr bwMode="auto">
              <a:xfrm>
                <a:off x="2793" y="1608"/>
                <a:ext cx="320" cy="321"/>
                <a:chOff x="0" y="2496"/>
                <a:chExt cx="304" cy="285"/>
              </a:xfrm>
            </p:grpSpPr>
            <p:sp>
              <p:nvSpPr>
                <p:cNvPr id="11666" name="Line 186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667" name="Freeform 187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>
                    <a:gd name="T0" fmla="*/ 0 w 190"/>
                    <a:gd name="T1" fmla="*/ 0 h 18"/>
                    <a:gd name="T2" fmla="*/ 20752 w 190"/>
                    <a:gd name="T3" fmla="*/ 0 h 18"/>
                    <a:gd name="T4" fmla="*/ 20752 w 190"/>
                    <a:gd name="T5" fmla="*/ 44076408 h 18"/>
                    <a:gd name="T6" fmla="*/ 0 w 190"/>
                    <a:gd name="T7" fmla="*/ 44076408 h 18"/>
                    <a:gd name="T8" fmla="*/ 0 w 190"/>
                    <a:gd name="T9" fmla="*/ 0 h 18"/>
                    <a:gd name="T10" fmla="*/ 41923 w 190"/>
                    <a:gd name="T11" fmla="*/ 0 h 18"/>
                    <a:gd name="T12" fmla="*/ 62272 w 190"/>
                    <a:gd name="T13" fmla="*/ 0 h 18"/>
                    <a:gd name="T14" fmla="*/ 62272 w 190"/>
                    <a:gd name="T15" fmla="*/ 44076408 h 18"/>
                    <a:gd name="T16" fmla="*/ 41923 w 190"/>
                    <a:gd name="T17" fmla="*/ 44076408 h 18"/>
                    <a:gd name="T18" fmla="*/ 41923 w 190"/>
                    <a:gd name="T19" fmla="*/ 0 h 18"/>
                    <a:gd name="T20" fmla="*/ 82683 w 190"/>
                    <a:gd name="T21" fmla="*/ 0 h 18"/>
                    <a:gd name="T22" fmla="*/ 103568 w 190"/>
                    <a:gd name="T23" fmla="*/ 0 h 18"/>
                    <a:gd name="T24" fmla="*/ 103568 w 190"/>
                    <a:gd name="T25" fmla="*/ 44076408 h 18"/>
                    <a:gd name="T26" fmla="*/ 82683 w 190"/>
                    <a:gd name="T27" fmla="*/ 44076408 h 18"/>
                    <a:gd name="T28" fmla="*/ 82683 w 190"/>
                    <a:gd name="T29" fmla="*/ 0 h 18"/>
                    <a:gd name="T30" fmla="*/ 124637 w 190"/>
                    <a:gd name="T31" fmla="*/ 0 h 18"/>
                    <a:gd name="T32" fmla="*/ 145456 w 190"/>
                    <a:gd name="T33" fmla="*/ 0 h 18"/>
                    <a:gd name="T34" fmla="*/ 145456 w 190"/>
                    <a:gd name="T35" fmla="*/ 44076408 h 18"/>
                    <a:gd name="T36" fmla="*/ 124637 w 190"/>
                    <a:gd name="T37" fmla="*/ 44076408 h 18"/>
                    <a:gd name="T38" fmla="*/ 124637 w 190"/>
                    <a:gd name="T39" fmla="*/ 0 h 18"/>
                    <a:gd name="T40" fmla="*/ 165709 w 190"/>
                    <a:gd name="T41" fmla="*/ 0 h 18"/>
                    <a:gd name="T42" fmla="*/ 186245 w 190"/>
                    <a:gd name="T43" fmla="*/ 0 h 18"/>
                    <a:gd name="T44" fmla="*/ 186245 w 190"/>
                    <a:gd name="T45" fmla="*/ 44076408 h 18"/>
                    <a:gd name="T46" fmla="*/ 165709 w 190"/>
                    <a:gd name="T47" fmla="*/ 44076408 h 18"/>
                    <a:gd name="T48" fmla="*/ 165709 w 190"/>
                    <a:gd name="T49" fmla="*/ 0 h 18"/>
                    <a:gd name="T50" fmla="*/ 207805 w 190"/>
                    <a:gd name="T51" fmla="*/ 0 h 18"/>
                    <a:gd name="T52" fmla="*/ 218998 w 190"/>
                    <a:gd name="T53" fmla="*/ 0 h 18"/>
                    <a:gd name="T54" fmla="*/ 218998 w 190"/>
                    <a:gd name="T55" fmla="*/ 44076408 h 18"/>
                    <a:gd name="T56" fmla="*/ 207805 w 190"/>
                    <a:gd name="T57" fmla="*/ 44076408 h 18"/>
                    <a:gd name="T58" fmla="*/ 207805 w 190"/>
                    <a:gd name="T59" fmla="*/ 0 h 1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90"/>
                    <a:gd name="T91" fmla="*/ 0 h 18"/>
                    <a:gd name="T92" fmla="*/ 190 w 190"/>
                    <a:gd name="T93" fmla="*/ 18 h 18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>
                  <a:solidFill>
                    <a:srgbClr val="000000"/>
                  </a:solidFill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70" name="Group 188"/>
              <p:cNvGrpSpPr>
                <a:grpSpLocks/>
              </p:cNvGrpSpPr>
              <p:nvPr/>
            </p:nvGrpSpPr>
            <p:grpSpPr bwMode="auto">
              <a:xfrm>
                <a:off x="1056" y="1822"/>
                <a:ext cx="405" cy="434"/>
                <a:chOff x="1177" y="1822"/>
                <a:chExt cx="405" cy="434"/>
              </a:xfrm>
            </p:grpSpPr>
            <p:grpSp>
              <p:nvGrpSpPr>
                <p:cNvPr id="11630" name="Group 189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11656" name="Group 190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grpSp>
                  <p:nvGrpSpPr>
                    <p:cNvPr id="11660" name="Group 19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11664" name="Oval 19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665" name="Oval 1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661" name="Group 19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11662" name="Oval 19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663" name="Oval 19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657" name="Group 197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11658" name="Freeform 198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659" name="Freeform 199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1631" name="Group 200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11650" name="Group 201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11654" name="Oval 2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655" name="Oval 2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651" name="Group 204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11652" name="Oval 2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653" name="Oval 2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1632" name="Group 207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1648" name="Freeform 208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649" name="Freeform 209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633" name="Group 210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11646" name="Oval 211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647" name="Oval 212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634" name="Group 213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1644" name="Oval 214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645" name="Oval 215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635" name="Group 216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11642" name="Oval 217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643" name="Oval 218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636" name="Group 219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1640" name="Oval 220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641" name="Oval 221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637" name="Group 222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1638" name="Freeform 223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639" name="Freeform 224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1571" name="Group 225"/>
              <p:cNvGrpSpPr>
                <a:grpSpLocks/>
              </p:cNvGrpSpPr>
              <p:nvPr/>
            </p:nvGrpSpPr>
            <p:grpSpPr bwMode="auto">
              <a:xfrm>
                <a:off x="2519" y="1822"/>
                <a:ext cx="409" cy="434"/>
                <a:chOff x="2298" y="1822"/>
                <a:chExt cx="409" cy="434"/>
              </a:xfrm>
            </p:grpSpPr>
            <p:grpSp>
              <p:nvGrpSpPr>
                <p:cNvPr id="11594" name="Group 226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1620" name="Group 227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11624" name="Group 22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1628" name="Oval 2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629" name="Oval 2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625" name="Group 23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1626" name="Oval 2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627" name="Oval 2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621" name="Group 234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1622" name="Freeform 235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623" name="Freeform 236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1595" name="Group 23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1614" name="Group 238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1618" name="Oval 2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619" name="Oval 2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615" name="Group 241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1616" name="Oval 2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617" name="Oval 2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1596" name="Group 244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1612" name="Freeform 245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613" name="Freeform 246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597" name="Group 24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1610" name="Oval 24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611" name="Oval 249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598" name="Group 250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1608" name="Oval 25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609" name="Oval 252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599" name="Group 253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1606" name="Oval 254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607" name="Oval 25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600" name="Group 256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1604" name="Oval 257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605" name="Oval 25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601" name="Group 259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1602" name="Freeform 260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603" name="Freeform 261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11572" name="Freeform 262"/>
              <p:cNvSpPr>
                <a:spLocks/>
              </p:cNvSpPr>
              <p:nvPr/>
            </p:nvSpPr>
            <p:spPr bwMode="auto">
              <a:xfrm>
                <a:off x="879" y="1608"/>
                <a:ext cx="4" cy="261"/>
              </a:xfrm>
              <a:custGeom>
                <a:avLst/>
                <a:gdLst>
                  <a:gd name="T0" fmla="*/ 0 w 4"/>
                  <a:gd name="T1" fmla="*/ 0 h 232"/>
                  <a:gd name="T2" fmla="*/ 4 w 4"/>
                  <a:gd name="T3" fmla="*/ 1359 h 232"/>
                  <a:gd name="T4" fmla="*/ 0 60000 65536"/>
                  <a:gd name="T5" fmla="*/ 0 60000 65536"/>
                  <a:gd name="T6" fmla="*/ 0 w 4"/>
                  <a:gd name="T7" fmla="*/ 0 h 232"/>
                  <a:gd name="T8" fmla="*/ 4 w 4"/>
                  <a:gd name="T9" fmla="*/ 232 h 23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1573" name="Group 263"/>
              <p:cNvGrpSpPr>
                <a:grpSpLocks/>
              </p:cNvGrpSpPr>
              <p:nvPr/>
            </p:nvGrpSpPr>
            <p:grpSpPr bwMode="auto">
              <a:xfrm>
                <a:off x="723" y="1608"/>
                <a:ext cx="320" cy="321"/>
                <a:chOff x="0" y="2496"/>
                <a:chExt cx="304" cy="285"/>
              </a:xfrm>
            </p:grpSpPr>
            <p:sp>
              <p:nvSpPr>
                <p:cNvPr id="11592" name="Line 264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93" name="Freeform 265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>
                    <a:gd name="T0" fmla="*/ 0 w 190"/>
                    <a:gd name="T1" fmla="*/ 0 h 18"/>
                    <a:gd name="T2" fmla="*/ 20752 w 190"/>
                    <a:gd name="T3" fmla="*/ 0 h 18"/>
                    <a:gd name="T4" fmla="*/ 20752 w 190"/>
                    <a:gd name="T5" fmla="*/ 44076408 h 18"/>
                    <a:gd name="T6" fmla="*/ 0 w 190"/>
                    <a:gd name="T7" fmla="*/ 44076408 h 18"/>
                    <a:gd name="T8" fmla="*/ 0 w 190"/>
                    <a:gd name="T9" fmla="*/ 0 h 18"/>
                    <a:gd name="T10" fmla="*/ 41923 w 190"/>
                    <a:gd name="T11" fmla="*/ 0 h 18"/>
                    <a:gd name="T12" fmla="*/ 62272 w 190"/>
                    <a:gd name="T13" fmla="*/ 0 h 18"/>
                    <a:gd name="T14" fmla="*/ 62272 w 190"/>
                    <a:gd name="T15" fmla="*/ 44076408 h 18"/>
                    <a:gd name="T16" fmla="*/ 41923 w 190"/>
                    <a:gd name="T17" fmla="*/ 44076408 h 18"/>
                    <a:gd name="T18" fmla="*/ 41923 w 190"/>
                    <a:gd name="T19" fmla="*/ 0 h 18"/>
                    <a:gd name="T20" fmla="*/ 82683 w 190"/>
                    <a:gd name="T21" fmla="*/ 0 h 18"/>
                    <a:gd name="T22" fmla="*/ 103568 w 190"/>
                    <a:gd name="T23" fmla="*/ 0 h 18"/>
                    <a:gd name="T24" fmla="*/ 103568 w 190"/>
                    <a:gd name="T25" fmla="*/ 44076408 h 18"/>
                    <a:gd name="T26" fmla="*/ 82683 w 190"/>
                    <a:gd name="T27" fmla="*/ 44076408 h 18"/>
                    <a:gd name="T28" fmla="*/ 82683 w 190"/>
                    <a:gd name="T29" fmla="*/ 0 h 18"/>
                    <a:gd name="T30" fmla="*/ 124637 w 190"/>
                    <a:gd name="T31" fmla="*/ 0 h 18"/>
                    <a:gd name="T32" fmla="*/ 145456 w 190"/>
                    <a:gd name="T33" fmla="*/ 0 h 18"/>
                    <a:gd name="T34" fmla="*/ 145456 w 190"/>
                    <a:gd name="T35" fmla="*/ 44076408 h 18"/>
                    <a:gd name="T36" fmla="*/ 124637 w 190"/>
                    <a:gd name="T37" fmla="*/ 44076408 h 18"/>
                    <a:gd name="T38" fmla="*/ 124637 w 190"/>
                    <a:gd name="T39" fmla="*/ 0 h 18"/>
                    <a:gd name="T40" fmla="*/ 165709 w 190"/>
                    <a:gd name="T41" fmla="*/ 0 h 18"/>
                    <a:gd name="T42" fmla="*/ 186245 w 190"/>
                    <a:gd name="T43" fmla="*/ 0 h 18"/>
                    <a:gd name="T44" fmla="*/ 186245 w 190"/>
                    <a:gd name="T45" fmla="*/ 44076408 h 18"/>
                    <a:gd name="T46" fmla="*/ 165709 w 190"/>
                    <a:gd name="T47" fmla="*/ 44076408 h 18"/>
                    <a:gd name="T48" fmla="*/ 165709 w 190"/>
                    <a:gd name="T49" fmla="*/ 0 h 18"/>
                    <a:gd name="T50" fmla="*/ 207805 w 190"/>
                    <a:gd name="T51" fmla="*/ 0 h 18"/>
                    <a:gd name="T52" fmla="*/ 218998 w 190"/>
                    <a:gd name="T53" fmla="*/ 0 h 18"/>
                    <a:gd name="T54" fmla="*/ 218998 w 190"/>
                    <a:gd name="T55" fmla="*/ 44076408 h 18"/>
                    <a:gd name="T56" fmla="*/ 207805 w 190"/>
                    <a:gd name="T57" fmla="*/ 44076408 h 18"/>
                    <a:gd name="T58" fmla="*/ 207805 w 190"/>
                    <a:gd name="T59" fmla="*/ 0 h 1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90"/>
                    <a:gd name="T91" fmla="*/ 0 h 18"/>
                    <a:gd name="T92" fmla="*/ 190 w 190"/>
                    <a:gd name="T93" fmla="*/ 18 h 18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>
                  <a:solidFill>
                    <a:srgbClr val="000000"/>
                  </a:solidFill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4058" name="Freeform 266"/>
              <p:cNvSpPr>
                <a:spLocks/>
              </p:cNvSpPr>
              <p:nvPr/>
            </p:nvSpPr>
            <p:spPr bwMode="auto">
              <a:xfrm>
                <a:off x="943" y="1072"/>
                <a:ext cx="2094" cy="890"/>
              </a:xfrm>
              <a:custGeom>
                <a:avLst/>
                <a:gdLst/>
                <a:ahLst/>
                <a:cxnLst>
                  <a:cxn ang="0">
                    <a:pos x="0" y="143"/>
                  </a:cxn>
                  <a:cxn ang="0">
                    <a:pos x="110" y="0"/>
                  </a:cxn>
                  <a:cxn ang="0">
                    <a:pos x="1668" y="0"/>
                  </a:cxn>
                  <a:cxn ang="0">
                    <a:pos x="1875" y="99"/>
                  </a:cxn>
                  <a:cxn ang="0">
                    <a:pos x="2088" y="513"/>
                  </a:cxn>
                  <a:cxn ang="0">
                    <a:pos x="2072" y="881"/>
                  </a:cxn>
                  <a:cxn ang="0">
                    <a:pos x="1771" y="891"/>
                  </a:cxn>
                  <a:cxn ang="0">
                    <a:pos x="110" y="891"/>
                  </a:cxn>
                  <a:cxn ang="0">
                    <a:pos x="6" y="792"/>
                  </a:cxn>
                  <a:cxn ang="0">
                    <a:pos x="8" y="131"/>
                  </a:cxn>
                </a:cxnLst>
                <a:rect l="0" t="0" r="r" b="b"/>
                <a:pathLst>
                  <a:path w="2088" h="891">
                    <a:moveTo>
                      <a:pt x="0" y="143"/>
                    </a:moveTo>
                    <a:lnTo>
                      <a:pt x="110" y="0"/>
                    </a:lnTo>
                    <a:lnTo>
                      <a:pt x="1668" y="0"/>
                    </a:lnTo>
                    <a:lnTo>
                      <a:pt x="1875" y="99"/>
                    </a:lnTo>
                    <a:lnTo>
                      <a:pt x="2088" y="513"/>
                    </a:lnTo>
                    <a:lnTo>
                      <a:pt x="2072" y="881"/>
                    </a:lnTo>
                    <a:lnTo>
                      <a:pt x="1771" y="891"/>
                    </a:lnTo>
                    <a:lnTo>
                      <a:pt x="110" y="891"/>
                    </a:lnTo>
                    <a:lnTo>
                      <a:pt x="6" y="792"/>
                    </a:lnTo>
                    <a:lnTo>
                      <a:pt x="8" y="131"/>
                    </a:lnTo>
                  </a:path>
                </a:pathLst>
              </a:custGeom>
              <a:gradFill rotWithShape="1">
                <a:gsLst>
                  <a:gs pos="0">
                    <a:srgbClr val="33CCFF"/>
                  </a:gs>
                  <a:gs pos="50000">
                    <a:srgbClr val="0000FF"/>
                  </a:gs>
                  <a:gs pos="100000">
                    <a:srgbClr val="33CCFF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00480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575" name="Rectangle 267"/>
              <p:cNvSpPr>
                <a:spLocks noChangeArrowheads="1"/>
              </p:cNvSpPr>
              <p:nvPr/>
            </p:nvSpPr>
            <p:spPr bwMode="auto">
              <a:xfrm>
                <a:off x="1093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576" name="Rectangle 268"/>
              <p:cNvSpPr>
                <a:spLocks noChangeArrowheads="1"/>
              </p:cNvSpPr>
              <p:nvPr/>
            </p:nvSpPr>
            <p:spPr bwMode="auto">
              <a:xfrm>
                <a:off x="1526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577" name="Rectangle 269"/>
              <p:cNvSpPr>
                <a:spLocks noChangeArrowheads="1"/>
              </p:cNvSpPr>
              <p:nvPr/>
            </p:nvSpPr>
            <p:spPr bwMode="auto">
              <a:xfrm>
                <a:off x="2408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1578" name="Group 270"/>
              <p:cNvGrpSpPr>
                <a:grpSpLocks/>
              </p:cNvGrpSpPr>
              <p:nvPr/>
            </p:nvGrpSpPr>
            <p:grpSpPr bwMode="auto">
              <a:xfrm>
                <a:off x="1346" y="960"/>
                <a:ext cx="202" cy="192"/>
                <a:chOff x="5136" y="1968"/>
                <a:chExt cx="192" cy="171"/>
              </a:xfrm>
            </p:grpSpPr>
            <p:sp>
              <p:nvSpPr>
                <p:cNvPr id="11590" name="Oval 271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591" name="Freeform 272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71"/>
                    <a:gd name="T17" fmla="*/ 96 w 96"/>
                    <a:gd name="T18" fmla="*/ 171 h 1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1579" name="Freeform 273"/>
              <p:cNvSpPr>
                <a:spLocks/>
              </p:cNvSpPr>
              <p:nvPr/>
            </p:nvSpPr>
            <p:spPr bwMode="auto">
              <a:xfrm>
                <a:off x="1043" y="1878"/>
                <a:ext cx="1818" cy="1"/>
              </a:xfrm>
              <a:custGeom>
                <a:avLst/>
                <a:gdLst>
                  <a:gd name="T0" fmla="*/ 0 w 1728"/>
                  <a:gd name="T1" fmla="*/ 0 h 1"/>
                  <a:gd name="T2" fmla="*/ 3701 w 1728"/>
                  <a:gd name="T3" fmla="*/ 0 h 1"/>
                  <a:gd name="T4" fmla="*/ 0 60000 65536"/>
                  <a:gd name="T5" fmla="*/ 0 60000 65536"/>
                  <a:gd name="T6" fmla="*/ 0 w 1728"/>
                  <a:gd name="T7" fmla="*/ 0 h 1"/>
                  <a:gd name="T8" fmla="*/ 1728 w 172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80" name="Freeform 274"/>
              <p:cNvSpPr>
                <a:spLocks/>
              </p:cNvSpPr>
              <p:nvPr/>
            </p:nvSpPr>
            <p:spPr bwMode="auto">
              <a:xfrm>
                <a:off x="1007" y="1229"/>
                <a:ext cx="1854" cy="1"/>
              </a:xfrm>
              <a:custGeom>
                <a:avLst/>
                <a:gdLst>
                  <a:gd name="T0" fmla="*/ 0 w 1762"/>
                  <a:gd name="T1" fmla="*/ 0 h 1"/>
                  <a:gd name="T2" fmla="*/ 3780 w 1762"/>
                  <a:gd name="T3" fmla="*/ 0 h 1"/>
                  <a:gd name="T4" fmla="*/ 0 60000 65536"/>
                  <a:gd name="T5" fmla="*/ 0 60000 65536"/>
                  <a:gd name="T6" fmla="*/ 0 w 1762"/>
                  <a:gd name="T7" fmla="*/ 0 h 1"/>
                  <a:gd name="T8" fmla="*/ 1762 w 1762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1581" name="Group 275"/>
              <p:cNvGrpSpPr>
                <a:grpSpLocks/>
              </p:cNvGrpSpPr>
              <p:nvPr/>
            </p:nvGrpSpPr>
            <p:grpSpPr bwMode="auto">
              <a:xfrm>
                <a:off x="2305" y="960"/>
                <a:ext cx="202" cy="192"/>
                <a:chOff x="5136" y="1968"/>
                <a:chExt cx="192" cy="171"/>
              </a:xfrm>
            </p:grpSpPr>
            <p:sp>
              <p:nvSpPr>
                <p:cNvPr id="11588" name="Oval 276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589" name="Freeform 277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71"/>
                    <a:gd name="T17" fmla="*/ 96 w 96"/>
                    <a:gd name="T18" fmla="*/ 171 h 1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1582" name="Freeform 278"/>
              <p:cNvSpPr>
                <a:spLocks/>
              </p:cNvSpPr>
              <p:nvPr/>
            </p:nvSpPr>
            <p:spPr bwMode="auto">
              <a:xfrm>
                <a:off x="1245" y="1662"/>
                <a:ext cx="17" cy="35"/>
              </a:xfrm>
              <a:custGeom>
                <a:avLst/>
                <a:gdLst>
                  <a:gd name="T0" fmla="*/ 0 w 16"/>
                  <a:gd name="T1" fmla="*/ 192 h 31"/>
                  <a:gd name="T2" fmla="*/ 37 w 16"/>
                  <a:gd name="T3" fmla="*/ 0 h 31"/>
                  <a:gd name="T4" fmla="*/ 0 w 16"/>
                  <a:gd name="T5" fmla="*/ 192 h 31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31"/>
                  <a:gd name="T11" fmla="*/ 16 w 16"/>
                  <a:gd name="T12" fmla="*/ 31 h 3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83" name="Freeform 279"/>
              <p:cNvSpPr>
                <a:spLocks/>
              </p:cNvSpPr>
              <p:nvPr/>
            </p:nvSpPr>
            <p:spPr bwMode="auto">
              <a:xfrm>
                <a:off x="1070" y="1284"/>
                <a:ext cx="225" cy="594"/>
              </a:xfrm>
              <a:custGeom>
                <a:avLst/>
                <a:gdLst>
                  <a:gd name="T0" fmla="*/ 453 w 214"/>
                  <a:gd name="T1" fmla="*/ 3087 h 528"/>
                  <a:gd name="T2" fmla="*/ 453 w 214"/>
                  <a:gd name="T3" fmla="*/ 0 h 528"/>
                  <a:gd name="T4" fmla="*/ 0 w 214"/>
                  <a:gd name="T5" fmla="*/ 2 h 528"/>
                  <a:gd name="T6" fmla="*/ 0 w 214"/>
                  <a:gd name="T7" fmla="*/ 3080 h 528"/>
                  <a:gd name="T8" fmla="*/ 453 w 214"/>
                  <a:gd name="T9" fmla="*/ 3087 h 5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4"/>
                  <a:gd name="T16" fmla="*/ 0 h 528"/>
                  <a:gd name="T17" fmla="*/ 214 w 214"/>
                  <a:gd name="T18" fmla="*/ 528 h 5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84" name="Freeform 280"/>
              <p:cNvSpPr>
                <a:spLocks/>
              </p:cNvSpPr>
              <p:nvPr/>
            </p:nvSpPr>
            <p:spPr bwMode="auto">
              <a:xfrm>
                <a:off x="2664" y="1200"/>
                <a:ext cx="432" cy="520"/>
              </a:xfrm>
              <a:custGeom>
                <a:avLst/>
                <a:gdLst>
                  <a:gd name="T0" fmla="*/ 216 w 432"/>
                  <a:gd name="T1" fmla="*/ 0 h 520"/>
                  <a:gd name="T2" fmla="*/ 0 w 432"/>
                  <a:gd name="T3" fmla="*/ 136 h 520"/>
                  <a:gd name="T4" fmla="*/ 64 w 432"/>
                  <a:gd name="T5" fmla="*/ 520 h 520"/>
                  <a:gd name="T6" fmla="*/ 400 w 432"/>
                  <a:gd name="T7" fmla="*/ 520 h 520"/>
                  <a:gd name="T8" fmla="*/ 432 w 432"/>
                  <a:gd name="T9" fmla="*/ 424 h 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2"/>
                  <a:gd name="T16" fmla="*/ 0 h 520"/>
                  <a:gd name="T17" fmla="*/ 432 w 432"/>
                  <a:gd name="T18" fmla="*/ 520 h 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2" h="520">
                    <a:moveTo>
                      <a:pt x="216" y="0"/>
                    </a:moveTo>
                    <a:lnTo>
                      <a:pt x="0" y="136"/>
                    </a:lnTo>
                    <a:lnTo>
                      <a:pt x="64" y="520"/>
                    </a:lnTo>
                    <a:lnTo>
                      <a:pt x="400" y="520"/>
                    </a:lnTo>
                    <a:lnTo>
                      <a:pt x="432" y="424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85" name="Rectangle 281"/>
              <p:cNvSpPr>
                <a:spLocks noChangeArrowheads="1"/>
              </p:cNvSpPr>
              <p:nvPr/>
            </p:nvSpPr>
            <p:spPr bwMode="auto">
              <a:xfrm>
                <a:off x="2120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586" name="Freeform 282"/>
              <p:cNvSpPr>
                <a:spLocks/>
              </p:cNvSpPr>
              <p:nvPr/>
            </p:nvSpPr>
            <p:spPr bwMode="auto">
              <a:xfrm>
                <a:off x="1832" y="872"/>
                <a:ext cx="784" cy="328"/>
              </a:xfrm>
              <a:custGeom>
                <a:avLst/>
                <a:gdLst>
                  <a:gd name="T0" fmla="*/ 328 w 784"/>
                  <a:gd name="T1" fmla="*/ 280 h 328"/>
                  <a:gd name="T2" fmla="*/ 0 w 784"/>
                  <a:gd name="T3" fmla="*/ 0 h 328"/>
                  <a:gd name="T4" fmla="*/ 784 w 784"/>
                  <a:gd name="T5" fmla="*/ 0 h 328"/>
                  <a:gd name="T6" fmla="*/ 232 w 784"/>
                  <a:gd name="T7" fmla="*/ 328 h 32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84"/>
                  <a:gd name="T13" fmla="*/ 0 h 328"/>
                  <a:gd name="T14" fmla="*/ 784 w 784"/>
                  <a:gd name="T15" fmla="*/ 328 h 32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84" h="328">
                    <a:moveTo>
                      <a:pt x="328" y="280"/>
                    </a:moveTo>
                    <a:lnTo>
                      <a:pt x="0" y="0"/>
                    </a:lnTo>
                    <a:lnTo>
                      <a:pt x="784" y="0"/>
                    </a:lnTo>
                    <a:lnTo>
                      <a:pt x="232" y="328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87" name="Rectangle 283"/>
              <p:cNvSpPr>
                <a:spLocks noChangeArrowheads="1"/>
              </p:cNvSpPr>
              <p:nvPr/>
            </p:nvSpPr>
            <p:spPr bwMode="auto">
              <a:xfrm>
                <a:off x="1824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33887" name="Group 284"/>
          <p:cNvGrpSpPr>
            <a:grpSpLocks/>
          </p:cNvGrpSpPr>
          <p:nvPr/>
        </p:nvGrpSpPr>
        <p:grpSpPr bwMode="auto">
          <a:xfrm rot="200118" flipH="1">
            <a:off x="9144000" y="4191000"/>
            <a:ext cx="2590800" cy="762000"/>
            <a:chOff x="3339" y="1152"/>
            <a:chExt cx="2277" cy="672"/>
          </a:xfrm>
        </p:grpSpPr>
        <p:grpSp>
          <p:nvGrpSpPr>
            <p:cNvPr id="11288" name="Group 285"/>
            <p:cNvGrpSpPr>
              <a:grpSpLocks/>
            </p:cNvGrpSpPr>
            <p:nvPr/>
          </p:nvGrpSpPr>
          <p:grpSpPr bwMode="auto">
            <a:xfrm>
              <a:off x="4365" y="1528"/>
              <a:ext cx="103" cy="146"/>
              <a:chOff x="0" y="2496"/>
              <a:chExt cx="304" cy="285"/>
            </a:xfrm>
          </p:grpSpPr>
          <p:sp>
            <p:nvSpPr>
              <p:cNvPr id="11563" name="Line 286"/>
              <p:cNvSpPr>
                <a:spLocks noChangeShapeType="1"/>
              </p:cNvSpPr>
              <p:nvPr/>
            </p:nvSpPr>
            <p:spPr bwMode="auto">
              <a:xfrm>
                <a:off x="148" y="2496"/>
                <a:ext cx="3" cy="28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64" name="Freeform 287"/>
              <p:cNvSpPr>
                <a:spLocks noEditPoints="1"/>
              </p:cNvSpPr>
              <p:nvPr/>
            </p:nvSpPr>
            <p:spPr bwMode="auto">
              <a:xfrm>
                <a:off x="0" y="2592"/>
                <a:ext cx="304" cy="48"/>
              </a:xfrm>
              <a:custGeom>
                <a:avLst/>
                <a:gdLst>
                  <a:gd name="T0" fmla="*/ 0 w 190"/>
                  <a:gd name="T1" fmla="*/ 0 h 18"/>
                  <a:gd name="T2" fmla="*/ 20752 w 190"/>
                  <a:gd name="T3" fmla="*/ 0 h 18"/>
                  <a:gd name="T4" fmla="*/ 20752 w 190"/>
                  <a:gd name="T5" fmla="*/ 44076408 h 18"/>
                  <a:gd name="T6" fmla="*/ 0 w 190"/>
                  <a:gd name="T7" fmla="*/ 44076408 h 18"/>
                  <a:gd name="T8" fmla="*/ 0 w 190"/>
                  <a:gd name="T9" fmla="*/ 0 h 18"/>
                  <a:gd name="T10" fmla="*/ 41923 w 190"/>
                  <a:gd name="T11" fmla="*/ 0 h 18"/>
                  <a:gd name="T12" fmla="*/ 62272 w 190"/>
                  <a:gd name="T13" fmla="*/ 0 h 18"/>
                  <a:gd name="T14" fmla="*/ 62272 w 190"/>
                  <a:gd name="T15" fmla="*/ 44076408 h 18"/>
                  <a:gd name="T16" fmla="*/ 41923 w 190"/>
                  <a:gd name="T17" fmla="*/ 44076408 h 18"/>
                  <a:gd name="T18" fmla="*/ 41923 w 190"/>
                  <a:gd name="T19" fmla="*/ 0 h 18"/>
                  <a:gd name="T20" fmla="*/ 82683 w 190"/>
                  <a:gd name="T21" fmla="*/ 0 h 18"/>
                  <a:gd name="T22" fmla="*/ 103568 w 190"/>
                  <a:gd name="T23" fmla="*/ 0 h 18"/>
                  <a:gd name="T24" fmla="*/ 103568 w 190"/>
                  <a:gd name="T25" fmla="*/ 44076408 h 18"/>
                  <a:gd name="T26" fmla="*/ 82683 w 190"/>
                  <a:gd name="T27" fmla="*/ 44076408 h 18"/>
                  <a:gd name="T28" fmla="*/ 82683 w 190"/>
                  <a:gd name="T29" fmla="*/ 0 h 18"/>
                  <a:gd name="T30" fmla="*/ 124637 w 190"/>
                  <a:gd name="T31" fmla="*/ 0 h 18"/>
                  <a:gd name="T32" fmla="*/ 145456 w 190"/>
                  <a:gd name="T33" fmla="*/ 0 h 18"/>
                  <a:gd name="T34" fmla="*/ 145456 w 190"/>
                  <a:gd name="T35" fmla="*/ 44076408 h 18"/>
                  <a:gd name="T36" fmla="*/ 124637 w 190"/>
                  <a:gd name="T37" fmla="*/ 44076408 h 18"/>
                  <a:gd name="T38" fmla="*/ 124637 w 190"/>
                  <a:gd name="T39" fmla="*/ 0 h 18"/>
                  <a:gd name="T40" fmla="*/ 165709 w 190"/>
                  <a:gd name="T41" fmla="*/ 0 h 18"/>
                  <a:gd name="T42" fmla="*/ 186245 w 190"/>
                  <a:gd name="T43" fmla="*/ 0 h 18"/>
                  <a:gd name="T44" fmla="*/ 186245 w 190"/>
                  <a:gd name="T45" fmla="*/ 44076408 h 18"/>
                  <a:gd name="T46" fmla="*/ 165709 w 190"/>
                  <a:gd name="T47" fmla="*/ 44076408 h 18"/>
                  <a:gd name="T48" fmla="*/ 165709 w 190"/>
                  <a:gd name="T49" fmla="*/ 0 h 18"/>
                  <a:gd name="T50" fmla="*/ 207805 w 190"/>
                  <a:gd name="T51" fmla="*/ 0 h 18"/>
                  <a:gd name="T52" fmla="*/ 218998 w 190"/>
                  <a:gd name="T53" fmla="*/ 0 h 18"/>
                  <a:gd name="T54" fmla="*/ 218998 w 190"/>
                  <a:gd name="T55" fmla="*/ 44076408 h 18"/>
                  <a:gd name="T56" fmla="*/ 207805 w 190"/>
                  <a:gd name="T57" fmla="*/ 44076408 h 18"/>
                  <a:gd name="T58" fmla="*/ 207805 w 190"/>
                  <a:gd name="T59" fmla="*/ 0 h 1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90"/>
                  <a:gd name="T91" fmla="*/ 0 h 18"/>
                  <a:gd name="T92" fmla="*/ 190 w 190"/>
                  <a:gd name="T93" fmla="*/ 18 h 18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90" h="18">
                    <a:moveTo>
                      <a:pt x="0" y="0"/>
                    </a:moveTo>
                    <a:lnTo>
                      <a:pt x="18" y="0"/>
                    </a:lnTo>
                    <a:lnTo>
                      <a:pt x="18" y="18"/>
                    </a:lnTo>
                    <a:lnTo>
                      <a:pt x="0" y="18"/>
                    </a:lnTo>
                    <a:lnTo>
                      <a:pt x="0" y="0"/>
                    </a:lnTo>
                    <a:close/>
                    <a:moveTo>
                      <a:pt x="36" y="0"/>
                    </a:moveTo>
                    <a:lnTo>
                      <a:pt x="54" y="0"/>
                    </a:lnTo>
                    <a:lnTo>
                      <a:pt x="54" y="18"/>
                    </a:lnTo>
                    <a:lnTo>
                      <a:pt x="36" y="18"/>
                    </a:lnTo>
                    <a:lnTo>
                      <a:pt x="36" y="0"/>
                    </a:lnTo>
                    <a:close/>
                    <a:moveTo>
                      <a:pt x="72" y="0"/>
                    </a:moveTo>
                    <a:lnTo>
                      <a:pt x="90" y="0"/>
                    </a:lnTo>
                    <a:lnTo>
                      <a:pt x="90" y="18"/>
                    </a:lnTo>
                    <a:lnTo>
                      <a:pt x="72" y="18"/>
                    </a:lnTo>
                    <a:lnTo>
                      <a:pt x="72" y="0"/>
                    </a:lnTo>
                    <a:close/>
                    <a:moveTo>
                      <a:pt x="108" y="0"/>
                    </a:moveTo>
                    <a:lnTo>
                      <a:pt x="126" y="0"/>
                    </a:lnTo>
                    <a:lnTo>
                      <a:pt x="126" y="18"/>
                    </a:lnTo>
                    <a:lnTo>
                      <a:pt x="108" y="18"/>
                    </a:lnTo>
                    <a:lnTo>
                      <a:pt x="108" y="0"/>
                    </a:lnTo>
                    <a:close/>
                    <a:moveTo>
                      <a:pt x="144" y="0"/>
                    </a:moveTo>
                    <a:lnTo>
                      <a:pt x="162" y="0"/>
                    </a:lnTo>
                    <a:lnTo>
                      <a:pt x="162" y="18"/>
                    </a:lnTo>
                    <a:lnTo>
                      <a:pt x="144" y="18"/>
                    </a:lnTo>
                    <a:lnTo>
                      <a:pt x="144" y="0"/>
                    </a:lnTo>
                    <a:close/>
                    <a:moveTo>
                      <a:pt x="180" y="0"/>
                    </a:moveTo>
                    <a:lnTo>
                      <a:pt x="190" y="0"/>
                    </a:lnTo>
                    <a:lnTo>
                      <a:pt x="190" y="18"/>
                    </a:lnTo>
                    <a:lnTo>
                      <a:pt x="180" y="18"/>
                    </a:lnTo>
                    <a:lnTo>
                      <a:pt x="1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289" name="Group 288"/>
            <p:cNvGrpSpPr>
              <a:grpSpLocks/>
            </p:cNvGrpSpPr>
            <p:nvPr/>
          </p:nvGrpSpPr>
          <p:grpSpPr bwMode="auto">
            <a:xfrm>
              <a:off x="3339" y="1528"/>
              <a:ext cx="151" cy="146"/>
              <a:chOff x="0" y="2496"/>
              <a:chExt cx="304" cy="285"/>
            </a:xfrm>
          </p:grpSpPr>
          <p:sp>
            <p:nvSpPr>
              <p:cNvPr id="11561" name="Line 289"/>
              <p:cNvSpPr>
                <a:spLocks noChangeShapeType="1"/>
              </p:cNvSpPr>
              <p:nvPr/>
            </p:nvSpPr>
            <p:spPr bwMode="auto">
              <a:xfrm>
                <a:off x="148" y="2496"/>
                <a:ext cx="3" cy="28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62" name="Freeform 290"/>
              <p:cNvSpPr>
                <a:spLocks noEditPoints="1"/>
              </p:cNvSpPr>
              <p:nvPr/>
            </p:nvSpPr>
            <p:spPr bwMode="auto">
              <a:xfrm>
                <a:off x="0" y="2592"/>
                <a:ext cx="304" cy="48"/>
              </a:xfrm>
              <a:custGeom>
                <a:avLst/>
                <a:gdLst>
                  <a:gd name="T0" fmla="*/ 0 w 190"/>
                  <a:gd name="T1" fmla="*/ 0 h 18"/>
                  <a:gd name="T2" fmla="*/ 20752 w 190"/>
                  <a:gd name="T3" fmla="*/ 0 h 18"/>
                  <a:gd name="T4" fmla="*/ 20752 w 190"/>
                  <a:gd name="T5" fmla="*/ 44076408 h 18"/>
                  <a:gd name="T6" fmla="*/ 0 w 190"/>
                  <a:gd name="T7" fmla="*/ 44076408 h 18"/>
                  <a:gd name="T8" fmla="*/ 0 w 190"/>
                  <a:gd name="T9" fmla="*/ 0 h 18"/>
                  <a:gd name="T10" fmla="*/ 41923 w 190"/>
                  <a:gd name="T11" fmla="*/ 0 h 18"/>
                  <a:gd name="T12" fmla="*/ 62272 w 190"/>
                  <a:gd name="T13" fmla="*/ 0 h 18"/>
                  <a:gd name="T14" fmla="*/ 62272 w 190"/>
                  <a:gd name="T15" fmla="*/ 44076408 h 18"/>
                  <a:gd name="T16" fmla="*/ 41923 w 190"/>
                  <a:gd name="T17" fmla="*/ 44076408 h 18"/>
                  <a:gd name="T18" fmla="*/ 41923 w 190"/>
                  <a:gd name="T19" fmla="*/ 0 h 18"/>
                  <a:gd name="T20" fmla="*/ 82683 w 190"/>
                  <a:gd name="T21" fmla="*/ 0 h 18"/>
                  <a:gd name="T22" fmla="*/ 103568 w 190"/>
                  <a:gd name="T23" fmla="*/ 0 h 18"/>
                  <a:gd name="T24" fmla="*/ 103568 w 190"/>
                  <a:gd name="T25" fmla="*/ 44076408 h 18"/>
                  <a:gd name="T26" fmla="*/ 82683 w 190"/>
                  <a:gd name="T27" fmla="*/ 44076408 h 18"/>
                  <a:gd name="T28" fmla="*/ 82683 w 190"/>
                  <a:gd name="T29" fmla="*/ 0 h 18"/>
                  <a:gd name="T30" fmla="*/ 124637 w 190"/>
                  <a:gd name="T31" fmla="*/ 0 h 18"/>
                  <a:gd name="T32" fmla="*/ 145456 w 190"/>
                  <a:gd name="T33" fmla="*/ 0 h 18"/>
                  <a:gd name="T34" fmla="*/ 145456 w 190"/>
                  <a:gd name="T35" fmla="*/ 44076408 h 18"/>
                  <a:gd name="T36" fmla="*/ 124637 w 190"/>
                  <a:gd name="T37" fmla="*/ 44076408 h 18"/>
                  <a:gd name="T38" fmla="*/ 124637 w 190"/>
                  <a:gd name="T39" fmla="*/ 0 h 18"/>
                  <a:gd name="T40" fmla="*/ 165709 w 190"/>
                  <a:gd name="T41" fmla="*/ 0 h 18"/>
                  <a:gd name="T42" fmla="*/ 186245 w 190"/>
                  <a:gd name="T43" fmla="*/ 0 h 18"/>
                  <a:gd name="T44" fmla="*/ 186245 w 190"/>
                  <a:gd name="T45" fmla="*/ 44076408 h 18"/>
                  <a:gd name="T46" fmla="*/ 165709 w 190"/>
                  <a:gd name="T47" fmla="*/ 44076408 h 18"/>
                  <a:gd name="T48" fmla="*/ 165709 w 190"/>
                  <a:gd name="T49" fmla="*/ 0 h 18"/>
                  <a:gd name="T50" fmla="*/ 207805 w 190"/>
                  <a:gd name="T51" fmla="*/ 0 h 18"/>
                  <a:gd name="T52" fmla="*/ 218998 w 190"/>
                  <a:gd name="T53" fmla="*/ 0 h 18"/>
                  <a:gd name="T54" fmla="*/ 218998 w 190"/>
                  <a:gd name="T55" fmla="*/ 44076408 h 18"/>
                  <a:gd name="T56" fmla="*/ 207805 w 190"/>
                  <a:gd name="T57" fmla="*/ 44076408 h 18"/>
                  <a:gd name="T58" fmla="*/ 207805 w 190"/>
                  <a:gd name="T59" fmla="*/ 0 h 1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90"/>
                  <a:gd name="T91" fmla="*/ 0 h 18"/>
                  <a:gd name="T92" fmla="*/ 190 w 190"/>
                  <a:gd name="T93" fmla="*/ 18 h 18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90" h="18">
                    <a:moveTo>
                      <a:pt x="0" y="0"/>
                    </a:moveTo>
                    <a:lnTo>
                      <a:pt x="18" y="0"/>
                    </a:lnTo>
                    <a:lnTo>
                      <a:pt x="18" y="18"/>
                    </a:lnTo>
                    <a:lnTo>
                      <a:pt x="0" y="18"/>
                    </a:lnTo>
                    <a:lnTo>
                      <a:pt x="0" y="0"/>
                    </a:lnTo>
                    <a:close/>
                    <a:moveTo>
                      <a:pt x="36" y="0"/>
                    </a:moveTo>
                    <a:lnTo>
                      <a:pt x="54" y="0"/>
                    </a:lnTo>
                    <a:lnTo>
                      <a:pt x="54" y="18"/>
                    </a:lnTo>
                    <a:lnTo>
                      <a:pt x="36" y="18"/>
                    </a:lnTo>
                    <a:lnTo>
                      <a:pt x="36" y="0"/>
                    </a:lnTo>
                    <a:close/>
                    <a:moveTo>
                      <a:pt x="72" y="0"/>
                    </a:moveTo>
                    <a:lnTo>
                      <a:pt x="90" y="0"/>
                    </a:lnTo>
                    <a:lnTo>
                      <a:pt x="90" y="18"/>
                    </a:lnTo>
                    <a:lnTo>
                      <a:pt x="72" y="18"/>
                    </a:lnTo>
                    <a:lnTo>
                      <a:pt x="72" y="0"/>
                    </a:lnTo>
                    <a:close/>
                    <a:moveTo>
                      <a:pt x="108" y="0"/>
                    </a:moveTo>
                    <a:lnTo>
                      <a:pt x="126" y="0"/>
                    </a:lnTo>
                    <a:lnTo>
                      <a:pt x="126" y="18"/>
                    </a:lnTo>
                    <a:lnTo>
                      <a:pt x="108" y="18"/>
                    </a:lnTo>
                    <a:lnTo>
                      <a:pt x="108" y="0"/>
                    </a:lnTo>
                    <a:close/>
                    <a:moveTo>
                      <a:pt x="144" y="0"/>
                    </a:moveTo>
                    <a:lnTo>
                      <a:pt x="162" y="0"/>
                    </a:lnTo>
                    <a:lnTo>
                      <a:pt x="162" y="18"/>
                    </a:lnTo>
                    <a:lnTo>
                      <a:pt x="144" y="18"/>
                    </a:lnTo>
                    <a:lnTo>
                      <a:pt x="144" y="0"/>
                    </a:lnTo>
                    <a:close/>
                    <a:moveTo>
                      <a:pt x="180" y="0"/>
                    </a:moveTo>
                    <a:lnTo>
                      <a:pt x="190" y="0"/>
                    </a:lnTo>
                    <a:lnTo>
                      <a:pt x="190" y="18"/>
                    </a:lnTo>
                    <a:lnTo>
                      <a:pt x="180" y="18"/>
                    </a:lnTo>
                    <a:lnTo>
                      <a:pt x="1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290" name="Group 291"/>
            <p:cNvGrpSpPr>
              <a:grpSpLocks/>
            </p:cNvGrpSpPr>
            <p:nvPr/>
          </p:nvGrpSpPr>
          <p:grpSpPr bwMode="auto">
            <a:xfrm>
              <a:off x="3363" y="1231"/>
              <a:ext cx="1013" cy="593"/>
              <a:chOff x="0" y="1920"/>
              <a:chExt cx="2038" cy="1152"/>
            </a:xfrm>
          </p:grpSpPr>
          <p:grpSp>
            <p:nvGrpSpPr>
              <p:cNvPr id="11465" name="Group 292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grpSp>
              <p:nvGrpSpPr>
                <p:cNvPr id="11551" name="Group 293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grpSp>
                <p:nvGrpSpPr>
                  <p:cNvPr id="11555" name="Group 294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11559" name="Oval 2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560" name="Oval 2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556" name="Group 297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11557" name="Oval 2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558" name="Oval 2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1552" name="Group 300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11553" name="Freeform 301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554" name="Freeform 302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1466" name="Group 303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grpSp>
              <p:nvGrpSpPr>
                <p:cNvPr id="11541" name="Group 304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grpSp>
                <p:nvGrpSpPr>
                  <p:cNvPr id="11545" name="Group 305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1549" name="Oval 3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550" name="Oval 3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546" name="Group 308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1547" name="Oval 3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548" name="Oval 3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1542" name="Group 311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11543" name="Freeform 312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544" name="Freeform 313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1467" name="Group 314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grpSp>
              <p:nvGrpSpPr>
                <p:cNvPr id="11535" name="Group 315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sp>
                <p:nvSpPr>
                  <p:cNvPr id="11539" name="Oval 316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540" name="Oval 317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536" name="Group 318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11537" name="Oval 319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538" name="Oval 320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1468" name="Group 321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11533" name="Freeform 322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34" name="Freeform 323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69" name="Group 324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sp>
              <p:nvSpPr>
                <p:cNvPr id="11531" name="Oval 325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32" name="Oval 326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70" name="Group 327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11529" name="Oval 328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30" name="Oval 329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71" name="Group 330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sp>
              <p:nvSpPr>
                <p:cNvPr id="11527" name="Oval 331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28" name="Oval 332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72" name="Group 333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11525" name="Oval 334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26" name="Oval 335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73" name="Group 336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11523" name="Freeform 337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24" name="Freeform 338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74" name="Group 339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grpSp>
              <p:nvGrpSpPr>
                <p:cNvPr id="11517" name="Group 340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sp>
                <p:nvSpPr>
                  <p:cNvPr id="11521" name="Oval 341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522" name="Oval 34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518" name="Group 343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11519" name="Oval 344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520" name="Oval 34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1475" name="Group 346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11515" name="Freeform 347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6" name="Freeform 348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76" name="Group 349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sp>
              <p:nvSpPr>
                <p:cNvPr id="11513" name="Oval 350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4" name="Oval 351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77" name="Group 352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11511" name="Oval 353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2" name="Oval 354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78" name="Group 355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sp>
              <p:nvSpPr>
                <p:cNvPr id="11509" name="Oval 356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0" name="Oval 357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79" name="Group 358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11507" name="Oval 359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08" name="Oval 360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80" name="Group 361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11505" name="Freeform 362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06" name="Freeform 363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1481" name="Freeform 364"/>
              <p:cNvSpPr>
                <a:spLocks/>
              </p:cNvSpPr>
              <p:nvPr/>
            </p:nvSpPr>
            <p:spPr bwMode="auto">
              <a:xfrm>
                <a:off x="148" y="2496"/>
                <a:ext cx="4" cy="232"/>
              </a:xfrm>
              <a:custGeom>
                <a:avLst/>
                <a:gdLst>
                  <a:gd name="T0" fmla="*/ 0 w 4"/>
                  <a:gd name="T1" fmla="*/ 0 h 232"/>
                  <a:gd name="T2" fmla="*/ 4 w 4"/>
                  <a:gd name="T3" fmla="*/ 232 h 232"/>
                  <a:gd name="T4" fmla="*/ 0 60000 65536"/>
                  <a:gd name="T5" fmla="*/ 0 60000 65536"/>
                  <a:gd name="T6" fmla="*/ 0 w 4"/>
                  <a:gd name="T7" fmla="*/ 0 h 232"/>
                  <a:gd name="T8" fmla="*/ 4 w 4"/>
                  <a:gd name="T9" fmla="*/ 232 h 23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1482" name="Group 365"/>
              <p:cNvGrpSpPr>
                <a:grpSpLocks/>
              </p:cNvGrpSpPr>
              <p:nvPr/>
            </p:nvGrpSpPr>
            <p:grpSpPr bwMode="auto">
              <a:xfrm>
                <a:off x="0" y="2496"/>
                <a:ext cx="304" cy="285"/>
                <a:chOff x="0" y="2496"/>
                <a:chExt cx="304" cy="285"/>
              </a:xfrm>
            </p:grpSpPr>
            <p:sp>
              <p:nvSpPr>
                <p:cNvPr id="11503" name="Line 366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04" name="Freeform 367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>
                    <a:gd name="T0" fmla="*/ 0 w 190"/>
                    <a:gd name="T1" fmla="*/ 0 h 18"/>
                    <a:gd name="T2" fmla="*/ 20752 w 190"/>
                    <a:gd name="T3" fmla="*/ 0 h 18"/>
                    <a:gd name="T4" fmla="*/ 20752 w 190"/>
                    <a:gd name="T5" fmla="*/ 44076408 h 18"/>
                    <a:gd name="T6" fmla="*/ 0 w 190"/>
                    <a:gd name="T7" fmla="*/ 44076408 h 18"/>
                    <a:gd name="T8" fmla="*/ 0 w 190"/>
                    <a:gd name="T9" fmla="*/ 0 h 18"/>
                    <a:gd name="T10" fmla="*/ 41923 w 190"/>
                    <a:gd name="T11" fmla="*/ 0 h 18"/>
                    <a:gd name="T12" fmla="*/ 62272 w 190"/>
                    <a:gd name="T13" fmla="*/ 0 h 18"/>
                    <a:gd name="T14" fmla="*/ 62272 w 190"/>
                    <a:gd name="T15" fmla="*/ 44076408 h 18"/>
                    <a:gd name="T16" fmla="*/ 41923 w 190"/>
                    <a:gd name="T17" fmla="*/ 44076408 h 18"/>
                    <a:gd name="T18" fmla="*/ 41923 w 190"/>
                    <a:gd name="T19" fmla="*/ 0 h 18"/>
                    <a:gd name="T20" fmla="*/ 82683 w 190"/>
                    <a:gd name="T21" fmla="*/ 0 h 18"/>
                    <a:gd name="T22" fmla="*/ 103568 w 190"/>
                    <a:gd name="T23" fmla="*/ 0 h 18"/>
                    <a:gd name="T24" fmla="*/ 103568 w 190"/>
                    <a:gd name="T25" fmla="*/ 44076408 h 18"/>
                    <a:gd name="T26" fmla="*/ 82683 w 190"/>
                    <a:gd name="T27" fmla="*/ 44076408 h 18"/>
                    <a:gd name="T28" fmla="*/ 82683 w 190"/>
                    <a:gd name="T29" fmla="*/ 0 h 18"/>
                    <a:gd name="T30" fmla="*/ 124637 w 190"/>
                    <a:gd name="T31" fmla="*/ 0 h 18"/>
                    <a:gd name="T32" fmla="*/ 145456 w 190"/>
                    <a:gd name="T33" fmla="*/ 0 h 18"/>
                    <a:gd name="T34" fmla="*/ 145456 w 190"/>
                    <a:gd name="T35" fmla="*/ 44076408 h 18"/>
                    <a:gd name="T36" fmla="*/ 124637 w 190"/>
                    <a:gd name="T37" fmla="*/ 44076408 h 18"/>
                    <a:gd name="T38" fmla="*/ 124637 w 190"/>
                    <a:gd name="T39" fmla="*/ 0 h 18"/>
                    <a:gd name="T40" fmla="*/ 165709 w 190"/>
                    <a:gd name="T41" fmla="*/ 0 h 18"/>
                    <a:gd name="T42" fmla="*/ 186245 w 190"/>
                    <a:gd name="T43" fmla="*/ 0 h 18"/>
                    <a:gd name="T44" fmla="*/ 186245 w 190"/>
                    <a:gd name="T45" fmla="*/ 44076408 h 18"/>
                    <a:gd name="T46" fmla="*/ 165709 w 190"/>
                    <a:gd name="T47" fmla="*/ 44076408 h 18"/>
                    <a:gd name="T48" fmla="*/ 165709 w 190"/>
                    <a:gd name="T49" fmla="*/ 0 h 18"/>
                    <a:gd name="T50" fmla="*/ 207805 w 190"/>
                    <a:gd name="T51" fmla="*/ 0 h 18"/>
                    <a:gd name="T52" fmla="*/ 218998 w 190"/>
                    <a:gd name="T53" fmla="*/ 0 h 18"/>
                    <a:gd name="T54" fmla="*/ 218998 w 190"/>
                    <a:gd name="T55" fmla="*/ 44076408 h 18"/>
                    <a:gd name="T56" fmla="*/ 207805 w 190"/>
                    <a:gd name="T57" fmla="*/ 44076408 h 18"/>
                    <a:gd name="T58" fmla="*/ 207805 w 190"/>
                    <a:gd name="T59" fmla="*/ 0 h 1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90"/>
                    <a:gd name="T91" fmla="*/ 0 h 18"/>
                    <a:gd name="T92" fmla="*/ 190 w 190"/>
                    <a:gd name="T93" fmla="*/ 18 h 18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>
                  <a:solidFill>
                    <a:srgbClr val="000000"/>
                  </a:solidFill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4160" name="Freeform 368"/>
              <p:cNvSpPr>
                <a:spLocks/>
              </p:cNvSpPr>
              <p:nvPr/>
            </p:nvSpPr>
            <p:spPr bwMode="auto">
              <a:xfrm>
                <a:off x="297" y="1993"/>
                <a:ext cx="1782" cy="808"/>
              </a:xfrm>
              <a:custGeom>
                <a:avLst/>
                <a:gdLst/>
                <a:ahLst/>
                <a:cxnLst>
                  <a:cxn ang="0">
                    <a:pos x="0" y="127"/>
                  </a:cxn>
                  <a:cxn ang="0">
                    <a:pos x="105" y="0"/>
                  </a:cxn>
                  <a:cxn ang="0">
                    <a:pos x="1585" y="0"/>
                  </a:cxn>
                  <a:cxn ang="0">
                    <a:pos x="1782" y="88"/>
                  </a:cxn>
                  <a:cxn ang="0">
                    <a:pos x="1782" y="660"/>
                  </a:cxn>
                  <a:cxn ang="0">
                    <a:pos x="1683" y="792"/>
                  </a:cxn>
                  <a:cxn ang="0">
                    <a:pos x="105" y="792"/>
                  </a:cxn>
                  <a:cxn ang="0">
                    <a:pos x="6" y="704"/>
                  </a:cxn>
                  <a:cxn ang="0">
                    <a:pos x="8" y="116"/>
                  </a:cxn>
                </a:cxnLst>
                <a:rect l="0" t="0" r="r" b="b"/>
                <a:pathLst>
                  <a:path w="1782" h="792">
                    <a:moveTo>
                      <a:pt x="0" y="127"/>
                    </a:moveTo>
                    <a:lnTo>
                      <a:pt x="105" y="0"/>
                    </a:lnTo>
                    <a:lnTo>
                      <a:pt x="1585" y="0"/>
                    </a:lnTo>
                    <a:lnTo>
                      <a:pt x="1782" y="88"/>
                    </a:lnTo>
                    <a:lnTo>
                      <a:pt x="1782" y="660"/>
                    </a:lnTo>
                    <a:lnTo>
                      <a:pt x="1683" y="792"/>
                    </a:lnTo>
                    <a:lnTo>
                      <a:pt x="105" y="792"/>
                    </a:lnTo>
                    <a:lnTo>
                      <a:pt x="6" y="704"/>
                    </a:lnTo>
                    <a:lnTo>
                      <a:pt x="8" y="116"/>
                    </a:lnTo>
                  </a:path>
                </a:pathLst>
              </a:custGeom>
              <a:gradFill rotWithShape="1">
                <a:gsLst>
                  <a:gs pos="0">
                    <a:srgbClr val="00D200"/>
                  </a:gs>
                  <a:gs pos="50000">
                    <a:srgbClr val="008000"/>
                  </a:gs>
                  <a:gs pos="100000">
                    <a:srgbClr val="00D200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00480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1484" name="Group 369"/>
              <p:cNvGrpSpPr>
                <a:grpSpLocks/>
              </p:cNvGrpSpPr>
              <p:nvPr/>
            </p:nvGrpSpPr>
            <p:grpSpPr bwMode="auto">
              <a:xfrm>
                <a:off x="352" y="2280"/>
                <a:ext cx="1632" cy="235"/>
                <a:chOff x="1088" y="2880"/>
                <a:chExt cx="444" cy="64"/>
              </a:xfrm>
            </p:grpSpPr>
            <p:sp>
              <p:nvSpPr>
                <p:cNvPr id="11495" name="Rectangle 370"/>
                <p:cNvSpPr>
                  <a:spLocks noChangeArrowheads="1"/>
                </p:cNvSpPr>
                <p:nvPr/>
              </p:nvSpPr>
              <p:spPr bwMode="auto">
                <a:xfrm>
                  <a:off x="108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496" name="Rectangle 371"/>
                <p:cNvSpPr>
                  <a:spLocks noChangeArrowheads="1"/>
                </p:cNvSpPr>
                <p:nvPr/>
              </p:nvSpPr>
              <p:spPr bwMode="auto">
                <a:xfrm>
                  <a:off x="114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497" name="Rectangle 372"/>
                <p:cNvSpPr>
                  <a:spLocks noChangeArrowheads="1"/>
                </p:cNvSpPr>
                <p:nvPr/>
              </p:nvSpPr>
              <p:spPr bwMode="auto">
                <a:xfrm>
                  <a:off x="1200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498" name="Rectangle 373"/>
                <p:cNvSpPr>
                  <a:spLocks noChangeArrowheads="1"/>
                </p:cNvSpPr>
                <p:nvPr/>
              </p:nvSpPr>
              <p:spPr bwMode="auto">
                <a:xfrm>
                  <a:off x="125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499" name="Rectangle 374"/>
                <p:cNvSpPr>
                  <a:spLocks noChangeArrowheads="1"/>
                </p:cNvSpPr>
                <p:nvPr/>
              </p:nvSpPr>
              <p:spPr bwMode="auto">
                <a:xfrm>
                  <a:off x="1316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500" name="Rectangle 375"/>
                <p:cNvSpPr>
                  <a:spLocks noChangeArrowheads="1"/>
                </p:cNvSpPr>
                <p:nvPr/>
              </p:nvSpPr>
              <p:spPr bwMode="auto">
                <a:xfrm>
                  <a:off x="1372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501" name="Rectangle 376"/>
                <p:cNvSpPr>
                  <a:spLocks noChangeArrowheads="1"/>
                </p:cNvSpPr>
                <p:nvPr/>
              </p:nvSpPr>
              <p:spPr bwMode="auto">
                <a:xfrm>
                  <a:off x="148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502" name="Rectangle 377"/>
                <p:cNvSpPr>
                  <a:spLocks noChangeArrowheads="1"/>
                </p:cNvSpPr>
                <p:nvPr/>
              </p:nvSpPr>
              <p:spPr bwMode="auto">
                <a:xfrm>
                  <a:off x="142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485" name="Group 378"/>
              <p:cNvGrpSpPr>
                <a:grpSpLocks/>
              </p:cNvGrpSpPr>
              <p:nvPr/>
            </p:nvGrpSpPr>
            <p:grpSpPr bwMode="auto">
              <a:xfrm>
                <a:off x="592" y="1920"/>
                <a:ext cx="192" cy="171"/>
                <a:chOff x="5136" y="1968"/>
                <a:chExt cx="192" cy="171"/>
              </a:xfrm>
            </p:grpSpPr>
            <p:sp>
              <p:nvSpPr>
                <p:cNvPr id="11493" name="Oval 379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494" name="Freeform 380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71"/>
                    <a:gd name="T17" fmla="*/ 96 w 96"/>
                    <a:gd name="T18" fmla="*/ 171 h 1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1486" name="Freeform 381"/>
              <p:cNvSpPr>
                <a:spLocks/>
              </p:cNvSpPr>
              <p:nvPr/>
            </p:nvSpPr>
            <p:spPr bwMode="auto">
              <a:xfrm>
                <a:off x="304" y="2736"/>
                <a:ext cx="1728" cy="1"/>
              </a:xfrm>
              <a:custGeom>
                <a:avLst/>
                <a:gdLst>
                  <a:gd name="T0" fmla="*/ 0 w 1728"/>
                  <a:gd name="T1" fmla="*/ 0 h 1"/>
                  <a:gd name="T2" fmla="*/ 1728 w 1728"/>
                  <a:gd name="T3" fmla="*/ 0 h 1"/>
                  <a:gd name="T4" fmla="*/ 0 60000 65536"/>
                  <a:gd name="T5" fmla="*/ 0 60000 65536"/>
                  <a:gd name="T6" fmla="*/ 0 w 1728"/>
                  <a:gd name="T7" fmla="*/ 0 h 1"/>
                  <a:gd name="T8" fmla="*/ 1728 w 172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87" name="Freeform 382"/>
              <p:cNvSpPr>
                <a:spLocks/>
              </p:cNvSpPr>
              <p:nvPr/>
            </p:nvSpPr>
            <p:spPr bwMode="auto">
              <a:xfrm>
                <a:off x="270" y="2159"/>
                <a:ext cx="1762" cy="1"/>
              </a:xfrm>
              <a:custGeom>
                <a:avLst/>
                <a:gdLst>
                  <a:gd name="T0" fmla="*/ 0 w 1762"/>
                  <a:gd name="T1" fmla="*/ 0 h 1"/>
                  <a:gd name="T2" fmla="*/ 1762 w 1762"/>
                  <a:gd name="T3" fmla="*/ 0 h 1"/>
                  <a:gd name="T4" fmla="*/ 0 60000 65536"/>
                  <a:gd name="T5" fmla="*/ 0 60000 65536"/>
                  <a:gd name="T6" fmla="*/ 0 w 1762"/>
                  <a:gd name="T7" fmla="*/ 0 h 1"/>
                  <a:gd name="T8" fmla="*/ 1762 w 1762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1488" name="Group 383"/>
              <p:cNvGrpSpPr>
                <a:grpSpLocks/>
              </p:cNvGrpSpPr>
              <p:nvPr/>
            </p:nvGrpSpPr>
            <p:grpSpPr bwMode="auto">
              <a:xfrm>
                <a:off x="1504" y="1920"/>
                <a:ext cx="192" cy="171"/>
                <a:chOff x="5136" y="1968"/>
                <a:chExt cx="192" cy="171"/>
              </a:xfrm>
            </p:grpSpPr>
            <p:sp>
              <p:nvSpPr>
                <p:cNvPr id="11491" name="Oval 384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492" name="Freeform 385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71"/>
                    <a:gd name="T17" fmla="*/ 96 w 96"/>
                    <a:gd name="T18" fmla="*/ 171 h 1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1489" name="Freeform 386"/>
              <p:cNvSpPr>
                <a:spLocks/>
              </p:cNvSpPr>
              <p:nvPr/>
            </p:nvSpPr>
            <p:spPr bwMode="auto">
              <a:xfrm>
                <a:off x="496" y="2544"/>
                <a:ext cx="16" cy="31"/>
              </a:xfrm>
              <a:custGeom>
                <a:avLst/>
                <a:gdLst>
                  <a:gd name="T0" fmla="*/ 0 w 16"/>
                  <a:gd name="T1" fmla="*/ 31 h 31"/>
                  <a:gd name="T2" fmla="*/ 16 w 16"/>
                  <a:gd name="T3" fmla="*/ 0 h 31"/>
                  <a:gd name="T4" fmla="*/ 0 w 16"/>
                  <a:gd name="T5" fmla="*/ 31 h 31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31"/>
                  <a:gd name="T11" fmla="*/ 16 w 16"/>
                  <a:gd name="T12" fmla="*/ 31 h 3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90" name="Freeform 387"/>
              <p:cNvSpPr>
                <a:spLocks/>
              </p:cNvSpPr>
              <p:nvPr/>
            </p:nvSpPr>
            <p:spPr bwMode="auto">
              <a:xfrm>
                <a:off x="330" y="2208"/>
                <a:ext cx="214" cy="528"/>
              </a:xfrm>
              <a:custGeom>
                <a:avLst/>
                <a:gdLst>
                  <a:gd name="T0" fmla="*/ 214 w 214"/>
                  <a:gd name="T1" fmla="*/ 528 h 528"/>
                  <a:gd name="T2" fmla="*/ 214 w 214"/>
                  <a:gd name="T3" fmla="*/ 0 h 528"/>
                  <a:gd name="T4" fmla="*/ 0 w 214"/>
                  <a:gd name="T5" fmla="*/ 2 h 528"/>
                  <a:gd name="T6" fmla="*/ 0 w 214"/>
                  <a:gd name="T7" fmla="*/ 527 h 528"/>
                  <a:gd name="T8" fmla="*/ 214 w 214"/>
                  <a:gd name="T9" fmla="*/ 528 h 5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4"/>
                  <a:gd name="T16" fmla="*/ 0 h 528"/>
                  <a:gd name="T17" fmla="*/ 214 w 214"/>
                  <a:gd name="T18" fmla="*/ 528 h 5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291" name="Group 388"/>
            <p:cNvGrpSpPr>
              <a:grpSpLocks/>
            </p:cNvGrpSpPr>
            <p:nvPr/>
          </p:nvGrpSpPr>
          <p:grpSpPr bwMode="auto">
            <a:xfrm>
              <a:off x="4427" y="1152"/>
              <a:ext cx="1189" cy="672"/>
              <a:chOff x="723" y="872"/>
              <a:chExt cx="2390" cy="1386"/>
            </a:xfrm>
          </p:grpSpPr>
          <p:grpSp>
            <p:nvGrpSpPr>
              <p:cNvPr id="11292" name="Group 389"/>
              <p:cNvGrpSpPr>
                <a:grpSpLocks/>
              </p:cNvGrpSpPr>
              <p:nvPr/>
            </p:nvGrpSpPr>
            <p:grpSpPr bwMode="auto">
              <a:xfrm>
                <a:off x="2087" y="1824"/>
                <a:ext cx="409" cy="434"/>
                <a:chOff x="2298" y="1822"/>
                <a:chExt cx="409" cy="434"/>
              </a:xfrm>
            </p:grpSpPr>
            <p:grpSp>
              <p:nvGrpSpPr>
                <p:cNvPr id="11429" name="Group 39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1455" name="Group 391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11459" name="Group 39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1463" name="Oval 3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464" name="Oval 39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460" name="Group 39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1461" name="Oval 39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462" name="Oval 39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456" name="Group 398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1457" name="Freeform 399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58" name="Freeform 400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1430" name="Group 401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1449" name="Group 402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1453" name="Oval 4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54" name="Oval 4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450" name="Group 405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1451" name="Oval 4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52" name="Oval 4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1431" name="Group 408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1447" name="Freeform 409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448" name="Freeform 410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432" name="Group 411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1445" name="Oval 41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446" name="Oval 413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433" name="Group 414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1443" name="Oval 41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444" name="Oval 416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434" name="Group 41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1441" name="Oval 41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442" name="Oval 419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435" name="Group 420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1439" name="Oval 42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440" name="Oval 422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436" name="Group 42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1437" name="Freeform 424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438" name="Freeform 425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1293" name="Group 426"/>
              <p:cNvGrpSpPr>
                <a:grpSpLocks/>
              </p:cNvGrpSpPr>
              <p:nvPr/>
            </p:nvGrpSpPr>
            <p:grpSpPr bwMode="auto">
              <a:xfrm>
                <a:off x="1511" y="1824"/>
                <a:ext cx="409" cy="434"/>
                <a:chOff x="2298" y="1822"/>
                <a:chExt cx="409" cy="434"/>
              </a:xfrm>
            </p:grpSpPr>
            <p:grpSp>
              <p:nvGrpSpPr>
                <p:cNvPr id="11393" name="Group 42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1419" name="Group 428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11423" name="Group 4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1427" name="Oval 4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428" name="Oval 4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424" name="Group 43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1425" name="Oval 4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426" name="Oval 4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420" name="Group 435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1421" name="Freeform 436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22" name="Freeform 437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1394" name="Group 438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1413" name="Group 439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1417" name="Oval 4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18" name="Oval 4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414" name="Group 442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1415" name="Oval 4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16" name="Oval 4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1395" name="Group 445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1411" name="Freeform 446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412" name="Freeform 447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396" name="Group 448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1409" name="Oval 449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410" name="Oval 450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397" name="Group 451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1407" name="Oval 452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408" name="Oval 453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398" name="Group 454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1405" name="Oval 45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406" name="Oval 456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399" name="Group 457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1403" name="Oval 45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404" name="Oval 459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400" name="Group 460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1401" name="Freeform 461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402" name="Freeform 462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1294" name="Group 463"/>
              <p:cNvGrpSpPr>
                <a:grpSpLocks/>
              </p:cNvGrpSpPr>
              <p:nvPr/>
            </p:nvGrpSpPr>
            <p:grpSpPr bwMode="auto">
              <a:xfrm>
                <a:off x="2793" y="1608"/>
                <a:ext cx="320" cy="321"/>
                <a:chOff x="0" y="2496"/>
                <a:chExt cx="304" cy="285"/>
              </a:xfrm>
            </p:grpSpPr>
            <p:sp>
              <p:nvSpPr>
                <p:cNvPr id="11391" name="Line 464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92" name="Freeform 465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>
                    <a:gd name="T0" fmla="*/ 0 w 190"/>
                    <a:gd name="T1" fmla="*/ 0 h 18"/>
                    <a:gd name="T2" fmla="*/ 20752 w 190"/>
                    <a:gd name="T3" fmla="*/ 0 h 18"/>
                    <a:gd name="T4" fmla="*/ 20752 w 190"/>
                    <a:gd name="T5" fmla="*/ 44076408 h 18"/>
                    <a:gd name="T6" fmla="*/ 0 w 190"/>
                    <a:gd name="T7" fmla="*/ 44076408 h 18"/>
                    <a:gd name="T8" fmla="*/ 0 w 190"/>
                    <a:gd name="T9" fmla="*/ 0 h 18"/>
                    <a:gd name="T10" fmla="*/ 41923 w 190"/>
                    <a:gd name="T11" fmla="*/ 0 h 18"/>
                    <a:gd name="T12" fmla="*/ 62272 w 190"/>
                    <a:gd name="T13" fmla="*/ 0 h 18"/>
                    <a:gd name="T14" fmla="*/ 62272 w 190"/>
                    <a:gd name="T15" fmla="*/ 44076408 h 18"/>
                    <a:gd name="T16" fmla="*/ 41923 w 190"/>
                    <a:gd name="T17" fmla="*/ 44076408 h 18"/>
                    <a:gd name="T18" fmla="*/ 41923 w 190"/>
                    <a:gd name="T19" fmla="*/ 0 h 18"/>
                    <a:gd name="T20" fmla="*/ 82683 w 190"/>
                    <a:gd name="T21" fmla="*/ 0 h 18"/>
                    <a:gd name="T22" fmla="*/ 103568 w 190"/>
                    <a:gd name="T23" fmla="*/ 0 h 18"/>
                    <a:gd name="T24" fmla="*/ 103568 w 190"/>
                    <a:gd name="T25" fmla="*/ 44076408 h 18"/>
                    <a:gd name="T26" fmla="*/ 82683 w 190"/>
                    <a:gd name="T27" fmla="*/ 44076408 h 18"/>
                    <a:gd name="T28" fmla="*/ 82683 w 190"/>
                    <a:gd name="T29" fmla="*/ 0 h 18"/>
                    <a:gd name="T30" fmla="*/ 124637 w 190"/>
                    <a:gd name="T31" fmla="*/ 0 h 18"/>
                    <a:gd name="T32" fmla="*/ 145456 w 190"/>
                    <a:gd name="T33" fmla="*/ 0 h 18"/>
                    <a:gd name="T34" fmla="*/ 145456 w 190"/>
                    <a:gd name="T35" fmla="*/ 44076408 h 18"/>
                    <a:gd name="T36" fmla="*/ 124637 w 190"/>
                    <a:gd name="T37" fmla="*/ 44076408 h 18"/>
                    <a:gd name="T38" fmla="*/ 124637 w 190"/>
                    <a:gd name="T39" fmla="*/ 0 h 18"/>
                    <a:gd name="T40" fmla="*/ 165709 w 190"/>
                    <a:gd name="T41" fmla="*/ 0 h 18"/>
                    <a:gd name="T42" fmla="*/ 186245 w 190"/>
                    <a:gd name="T43" fmla="*/ 0 h 18"/>
                    <a:gd name="T44" fmla="*/ 186245 w 190"/>
                    <a:gd name="T45" fmla="*/ 44076408 h 18"/>
                    <a:gd name="T46" fmla="*/ 165709 w 190"/>
                    <a:gd name="T47" fmla="*/ 44076408 h 18"/>
                    <a:gd name="T48" fmla="*/ 165709 w 190"/>
                    <a:gd name="T49" fmla="*/ 0 h 18"/>
                    <a:gd name="T50" fmla="*/ 207805 w 190"/>
                    <a:gd name="T51" fmla="*/ 0 h 18"/>
                    <a:gd name="T52" fmla="*/ 218998 w 190"/>
                    <a:gd name="T53" fmla="*/ 0 h 18"/>
                    <a:gd name="T54" fmla="*/ 218998 w 190"/>
                    <a:gd name="T55" fmla="*/ 44076408 h 18"/>
                    <a:gd name="T56" fmla="*/ 207805 w 190"/>
                    <a:gd name="T57" fmla="*/ 44076408 h 18"/>
                    <a:gd name="T58" fmla="*/ 207805 w 190"/>
                    <a:gd name="T59" fmla="*/ 0 h 1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90"/>
                    <a:gd name="T91" fmla="*/ 0 h 18"/>
                    <a:gd name="T92" fmla="*/ 190 w 190"/>
                    <a:gd name="T93" fmla="*/ 18 h 18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>
                  <a:solidFill>
                    <a:srgbClr val="000000"/>
                  </a:solidFill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295" name="Group 466"/>
              <p:cNvGrpSpPr>
                <a:grpSpLocks/>
              </p:cNvGrpSpPr>
              <p:nvPr/>
            </p:nvGrpSpPr>
            <p:grpSpPr bwMode="auto">
              <a:xfrm>
                <a:off x="1056" y="1822"/>
                <a:ext cx="405" cy="434"/>
                <a:chOff x="1177" y="1822"/>
                <a:chExt cx="405" cy="434"/>
              </a:xfrm>
            </p:grpSpPr>
            <p:grpSp>
              <p:nvGrpSpPr>
                <p:cNvPr id="11355" name="Group 467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11381" name="Group 468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grpSp>
                  <p:nvGrpSpPr>
                    <p:cNvPr id="11385" name="Group 46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11389" name="Oval 47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390" name="Oval 47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386" name="Group 47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11387" name="Oval 47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388" name="Oval 47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382" name="Group 475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11383" name="Freeform 476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384" name="Freeform 477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1356" name="Group 478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11375" name="Group 479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11379" name="Oval 4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380" name="Oval 4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376" name="Group 482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11377" name="Oval 4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378" name="Oval 4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1357" name="Group 485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1373" name="Freeform 486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374" name="Freeform 487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358" name="Group 488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11371" name="Oval 489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372" name="Oval 490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359" name="Group 491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1369" name="Oval 492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370" name="Oval 493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360" name="Group 494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11367" name="Oval 495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368" name="Oval 496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361" name="Group 497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1365" name="Oval 498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366" name="Oval 499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362" name="Group 500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1363" name="Freeform 501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364" name="Freeform 502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1296" name="Group 503"/>
              <p:cNvGrpSpPr>
                <a:grpSpLocks/>
              </p:cNvGrpSpPr>
              <p:nvPr/>
            </p:nvGrpSpPr>
            <p:grpSpPr bwMode="auto">
              <a:xfrm>
                <a:off x="2519" y="1822"/>
                <a:ext cx="409" cy="434"/>
                <a:chOff x="2298" y="1822"/>
                <a:chExt cx="409" cy="434"/>
              </a:xfrm>
            </p:grpSpPr>
            <p:grpSp>
              <p:nvGrpSpPr>
                <p:cNvPr id="11319" name="Group 504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1345" name="Group 505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11349" name="Group 50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1353" name="Oval 50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354" name="Oval 50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350" name="Group 50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1351" name="Oval 5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352" name="Oval 5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346" name="Group 512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1347" name="Freeform 513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348" name="Freeform 514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1320" name="Group 515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1339" name="Group 516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1343" name="Oval 5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344" name="Oval 5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340" name="Group 519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1341" name="Oval 5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342" name="Oval 5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1321" name="Group 522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1337" name="Freeform 523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338" name="Freeform 524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322" name="Group 525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1335" name="Oval 526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336" name="Oval 527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323" name="Group 528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1333" name="Oval 529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334" name="Oval 530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324" name="Group 531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1331" name="Oval 53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332" name="Oval 533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325" name="Group 534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1329" name="Oval 53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330" name="Oval 536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326" name="Group 537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1327" name="Freeform 538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328" name="Freeform 539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11297" name="Freeform 540"/>
              <p:cNvSpPr>
                <a:spLocks/>
              </p:cNvSpPr>
              <p:nvPr/>
            </p:nvSpPr>
            <p:spPr bwMode="auto">
              <a:xfrm>
                <a:off x="879" y="1608"/>
                <a:ext cx="4" cy="261"/>
              </a:xfrm>
              <a:custGeom>
                <a:avLst/>
                <a:gdLst>
                  <a:gd name="T0" fmla="*/ 0 w 4"/>
                  <a:gd name="T1" fmla="*/ 0 h 232"/>
                  <a:gd name="T2" fmla="*/ 4 w 4"/>
                  <a:gd name="T3" fmla="*/ 1359 h 232"/>
                  <a:gd name="T4" fmla="*/ 0 60000 65536"/>
                  <a:gd name="T5" fmla="*/ 0 60000 65536"/>
                  <a:gd name="T6" fmla="*/ 0 w 4"/>
                  <a:gd name="T7" fmla="*/ 0 h 232"/>
                  <a:gd name="T8" fmla="*/ 4 w 4"/>
                  <a:gd name="T9" fmla="*/ 232 h 23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1298" name="Group 541"/>
              <p:cNvGrpSpPr>
                <a:grpSpLocks/>
              </p:cNvGrpSpPr>
              <p:nvPr/>
            </p:nvGrpSpPr>
            <p:grpSpPr bwMode="auto">
              <a:xfrm>
                <a:off x="723" y="1608"/>
                <a:ext cx="320" cy="321"/>
                <a:chOff x="0" y="2496"/>
                <a:chExt cx="304" cy="285"/>
              </a:xfrm>
            </p:grpSpPr>
            <p:sp>
              <p:nvSpPr>
                <p:cNvPr id="11317" name="Line 542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18" name="Freeform 543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>
                    <a:gd name="T0" fmla="*/ 0 w 190"/>
                    <a:gd name="T1" fmla="*/ 0 h 18"/>
                    <a:gd name="T2" fmla="*/ 20752 w 190"/>
                    <a:gd name="T3" fmla="*/ 0 h 18"/>
                    <a:gd name="T4" fmla="*/ 20752 w 190"/>
                    <a:gd name="T5" fmla="*/ 44076408 h 18"/>
                    <a:gd name="T6" fmla="*/ 0 w 190"/>
                    <a:gd name="T7" fmla="*/ 44076408 h 18"/>
                    <a:gd name="T8" fmla="*/ 0 w 190"/>
                    <a:gd name="T9" fmla="*/ 0 h 18"/>
                    <a:gd name="T10" fmla="*/ 41923 w 190"/>
                    <a:gd name="T11" fmla="*/ 0 h 18"/>
                    <a:gd name="T12" fmla="*/ 62272 w 190"/>
                    <a:gd name="T13" fmla="*/ 0 h 18"/>
                    <a:gd name="T14" fmla="*/ 62272 w 190"/>
                    <a:gd name="T15" fmla="*/ 44076408 h 18"/>
                    <a:gd name="T16" fmla="*/ 41923 w 190"/>
                    <a:gd name="T17" fmla="*/ 44076408 h 18"/>
                    <a:gd name="T18" fmla="*/ 41923 w 190"/>
                    <a:gd name="T19" fmla="*/ 0 h 18"/>
                    <a:gd name="T20" fmla="*/ 82683 w 190"/>
                    <a:gd name="T21" fmla="*/ 0 h 18"/>
                    <a:gd name="T22" fmla="*/ 103568 w 190"/>
                    <a:gd name="T23" fmla="*/ 0 h 18"/>
                    <a:gd name="T24" fmla="*/ 103568 w 190"/>
                    <a:gd name="T25" fmla="*/ 44076408 h 18"/>
                    <a:gd name="T26" fmla="*/ 82683 w 190"/>
                    <a:gd name="T27" fmla="*/ 44076408 h 18"/>
                    <a:gd name="T28" fmla="*/ 82683 w 190"/>
                    <a:gd name="T29" fmla="*/ 0 h 18"/>
                    <a:gd name="T30" fmla="*/ 124637 w 190"/>
                    <a:gd name="T31" fmla="*/ 0 h 18"/>
                    <a:gd name="T32" fmla="*/ 145456 w 190"/>
                    <a:gd name="T33" fmla="*/ 0 h 18"/>
                    <a:gd name="T34" fmla="*/ 145456 w 190"/>
                    <a:gd name="T35" fmla="*/ 44076408 h 18"/>
                    <a:gd name="T36" fmla="*/ 124637 w 190"/>
                    <a:gd name="T37" fmla="*/ 44076408 h 18"/>
                    <a:gd name="T38" fmla="*/ 124637 w 190"/>
                    <a:gd name="T39" fmla="*/ 0 h 18"/>
                    <a:gd name="T40" fmla="*/ 165709 w 190"/>
                    <a:gd name="T41" fmla="*/ 0 h 18"/>
                    <a:gd name="T42" fmla="*/ 186245 w 190"/>
                    <a:gd name="T43" fmla="*/ 0 h 18"/>
                    <a:gd name="T44" fmla="*/ 186245 w 190"/>
                    <a:gd name="T45" fmla="*/ 44076408 h 18"/>
                    <a:gd name="T46" fmla="*/ 165709 w 190"/>
                    <a:gd name="T47" fmla="*/ 44076408 h 18"/>
                    <a:gd name="T48" fmla="*/ 165709 w 190"/>
                    <a:gd name="T49" fmla="*/ 0 h 18"/>
                    <a:gd name="T50" fmla="*/ 207805 w 190"/>
                    <a:gd name="T51" fmla="*/ 0 h 18"/>
                    <a:gd name="T52" fmla="*/ 218998 w 190"/>
                    <a:gd name="T53" fmla="*/ 0 h 18"/>
                    <a:gd name="T54" fmla="*/ 218998 w 190"/>
                    <a:gd name="T55" fmla="*/ 44076408 h 18"/>
                    <a:gd name="T56" fmla="*/ 207805 w 190"/>
                    <a:gd name="T57" fmla="*/ 44076408 h 18"/>
                    <a:gd name="T58" fmla="*/ 207805 w 190"/>
                    <a:gd name="T59" fmla="*/ 0 h 1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90"/>
                    <a:gd name="T91" fmla="*/ 0 h 18"/>
                    <a:gd name="T92" fmla="*/ 190 w 190"/>
                    <a:gd name="T93" fmla="*/ 18 h 18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>
                  <a:solidFill>
                    <a:srgbClr val="000000"/>
                  </a:solidFill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4336" name="Freeform 544"/>
              <p:cNvSpPr>
                <a:spLocks/>
              </p:cNvSpPr>
              <p:nvPr/>
            </p:nvSpPr>
            <p:spPr bwMode="auto">
              <a:xfrm>
                <a:off x="1057" y="1055"/>
                <a:ext cx="2087" cy="892"/>
              </a:xfrm>
              <a:custGeom>
                <a:avLst/>
                <a:gdLst/>
                <a:ahLst/>
                <a:cxnLst>
                  <a:cxn ang="0">
                    <a:pos x="0" y="143"/>
                  </a:cxn>
                  <a:cxn ang="0">
                    <a:pos x="110" y="0"/>
                  </a:cxn>
                  <a:cxn ang="0">
                    <a:pos x="1668" y="0"/>
                  </a:cxn>
                  <a:cxn ang="0">
                    <a:pos x="1875" y="99"/>
                  </a:cxn>
                  <a:cxn ang="0">
                    <a:pos x="2088" y="513"/>
                  </a:cxn>
                  <a:cxn ang="0">
                    <a:pos x="2072" y="881"/>
                  </a:cxn>
                  <a:cxn ang="0">
                    <a:pos x="1771" y="891"/>
                  </a:cxn>
                  <a:cxn ang="0">
                    <a:pos x="110" y="891"/>
                  </a:cxn>
                  <a:cxn ang="0">
                    <a:pos x="6" y="792"/>
                  </a:cxn>
                  <a:cxn ang="0">
                    <a:pos x="8" y="131"/>
                  </a:cxn>
                </a:cxnLst>
                <a:rect l="0" t="0" r="r" b="b"/>
                <a:pathLst>
                  <a:path w="2088" h="891">
                    <a:moveTo>
                      <a:pt x="0" y="143"/>
                    </a:moveTo>
                    <a:lnTo>
                      <a:pt x="110" y="0"/>
                    </a:lnTo>
                    <a:lnTo>
                      <a:pt x="1668" y="0"/>
                    </a:lnTo>
                    <a:lnTo>
                      <a:pt x="1875" y="99"/>
                    </a:lnTo>
                    <a:lnTo>
                      <a:pt x="2088" y="513"/>
                    </a:lnTo>
                    <a:lnTo>
                      <a:pt x="2072" y="881"/>
                    </a:lnTo>
                    <a:lnTo>
                      <a:pt x="1771" y="891"/>
                    </a:lnTo>
                    <a:lnTo>
                      <a:pt x="110" y="891"/>
                    </a:lnTo>
                    <a:lnTo>
                      <a:pt x="6" y="792"/>
                    </a:lnTo>
                    <a:lnTo>
                      <a:pt x="8" y="131"/>
                    </a:lnTo>
                  </a:path>
                </a:pathLst>
              </a:custGeom>
              <a:gradFill rotWithShape="1">
                <a:gsLst>
                  <a:gs pos="0">
                    <a:srgbClr val="00D200"/>
                  </a:gs>
                  <a:gs pos="50000">
                    <a:srgbClr val="008000"/>
                  </a:gs>
                  <a:gs pos="100000">
                    <a:srgbClr val="00D200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00480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300" name="Rectangle 545"/>
              <p:cNvSpPr>
                <a:spLocks noChangeArrowheads="1"/>
              </p:cNvSpPr>
              <p:nvPr/>
            </p:nvSpPr>
            <p:spPr bwMode="auto">
              <a:xfrm>
                <a:off x="1093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01" name="Rectangle 546"/>
              <p:cNvSpPr>
                <a:spLocks noChangeArrowheads="1"/>
              </p:cNvSpPr>
              <p:nvPr/>
            </p:nvSpPr>
            <p:spPr bwMode="auto">
              <a:xfrm>
                <a:off x="1526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02" name="Rectangle 547"/>
              <p:cNvSpPr>
                <a:spLocks noChangeArrowheads="1"/>
              </p:cNvSpPr>
              <p:nvPr/>
            </p:nvSpPr>
            <p:spPr bwMode="auto">
              <a:xfrm>
                <a:off x="2408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1303" name="Group 548"/>
              <p:cNvGrpSpPr>
                <a:grpSpLocks/>
              </p:cNvGrpSpPr>
              <p:nvPr/>
            </p:nvGrpSpPr>
            <p:grpSpPr bwMode="auto">
              <a:xfrm>
                <a:off x="1346" y="960"/>
                <a:ext cx="202" cy="192"/>
                <a:chOff x="5136" y="1968"/>
                <a:chExt cx="192" cy="171"/>
              </a:xfrm>
            </p:grpSpPr>
            <p:sp>
              <p:nvSpPr>
                <p:cNvPr id="11315" name="Oval 549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316" name="Freeform 550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71"/>
                    <a:gd name="T17" fmla="*/ 96 w 96"/>
                    <a:gd name="T18" fmla="*/ 171 h 1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1304" name="Freeform 551"/>
              <p:cNvSpPr>
                <a:spLocks/>
              </p:cNvSpPr>
              <p:nvPr/>
            </p:nvSpPr>
            <p:spPr bwMode="auto">
              <a:xfrm>
                <a:off x="1043" y="1878"/>
                <a:ext cx="1818" cy="1"/>
              </a:xfrm>
              <a:custGeom>
                <a:avLst/>
                <a:gdLst>
                  <a:gd name="T0" fmla="*/ 0 w 1728"/>
                  <a:gd name="T1" fmla="*/ 0 h 1"/>
                  <a:gd name="T2" fmla="*/ 3701 w 1728"/>
                  <a:gd name="T3" fmla="*/ 0 h 1"/>
                  <a:gd name="T4" fmla="*/ 0 60000 65536"/>
                  <a:gd name="T5" fmla="*/ 0 60000 65536"/>
                  <a:gd name="T6" fmla="*/ 0 w 1728"/>
                  <a:gd name="T7" fmla="*/ 0 h 1"/>
                  <a:gd name="T8" fmla="*/ 1728 w 172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5" name="Freeform 552"/>
              <p:cNvSpPr>
                <a:spLocks/>
              </p:cNvSpPr>
              <p:nvPr/>
            </p:nvSpPr>
            <p:spPr bwMode="auto">
              <a:xfrm>
                <a:off x="1007" y="1229"/>
                <a:ext cx="1854" cy="1"/>
              </a:xfrm>
              <a:custGeom>
                <a:avLst/>
                <a:gdLst>
                  <a:gd name="T0" fmla="*/ 0 w 1762"/>
                  <a:gd name="T1" fmla="*/ 0 h 1"/>
                  <a:gd name="T2" fmla="*/ 3780 w 1762"/>
                  <a:gd name="T3" fmla="*/ 0 h 1"/>
                  <a:gd name="T4" fmla="*/ 0 60000 65536"/>
                  <a:gd name="T5" fmla="*/ 0 60000 65536"/>
                  <a:gd name="T6" fmla="*/ 0 w 1762"/>
                  <a:gd name="T7" fmla="*/ 0 h 1"/>
                  <a:gd name="T8" fmla="*/ 1762 w 1762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1306" name="Group 553"/>
              <p:cNvGrpSpPr>
                <a:grpSpLocks/>
              </p:cNvGrpSpPr>
              <p:nvPr/>
            </p:nvGrpSpPr>
            <p:grpSpPr bwMode="auto">
              <a:xfrm>
                <a:off x="2305" y="960"/>
                <a:ext cx="202" cy="192"/>
                <a:chOff x="5136" y="1968"/>
                <a:chExt cx="192" cy="171"/>
              </a:xfrm>
            </p:grpSpPr>
            <p:sp>
              <p:nvSpPr>
                <p:cNvPr id="11313" name="Oval 554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314" name="Freeform 555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71"/>
                    <a:gd name="T17" fmla="*/ 96 w 96"/>
                    <a:gd name="T18" fmla="*/ 171 h 1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1307" name="Freeform 556"/>
              <p:cNvSpPr>
                <a:spLocks/>
              </p:cNvSpPr>
              <p:nvPr/>
            </p:nvSpPr>
            <p:spPr bwMode="auto">
              <a:xfrm>
                <a:off x="1245" y="1662"/>
                <a:ext cx="17" cy="35"/>
              </a:xfrm>
              <a:custGeom>
                <a:avLst/>
                <a:gdLst>
                  <a:gd name="T0" fmla="*/ 0 w 16"/>
                  <a:gd name="T1" fmla="*/ 192 h 31"/>
                  <a:gd name="T2" fmla="*/ 37 w 16"/>
                  <a:gd name="T3" fmla="*/ 0 h 31"/>
                  <a:gd name="T4" fmla="*/ 0 w 16"/>
                  <a:gd name="T5" fmla="*/ 192 h 31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31"/>
                  <a:gd name="T11" fmla="*/ 16 w 16"/>
                  <a:gd name="T12" fmla="*/ 31 h 3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8" name="Freeform 557"/>
              <p:cNvSpPr>
                <a:spLocks/>
              </p:cNvSpPr>
              <p:nvPr/>
            </p:nvSpPr>
            <p:spPr bwMode="auto">
              <a:xfrm>
                <a:off x="1070" y="1284"/>
                <a:ext cx="225" cy="594"/>
              </a:xfrm>
              <a:custGeom>
                <a:avLst/>
                <a:gdLst>
                  <a:gd name="T0" fmla="*/ 453 w 214"/>
                  <a:gd name="T1" fmla="*/ 3087 h 528"/>
                  <a:gd name="T2" fmla="*/ 453 w 214"/>
                  <a:gd name="T3" fmla="*/ 0 h 528"/>
                  <a:gd name="T4" fmla="*/ 0 w 214"/>
                  <a:gd name="T5" fmla="*/ 2 h 528"/>
                  <a:gd name="T6" fmla="*/ 0 w 214"/>
                  <a:gd name="T7" fmla="*/ 3080 h 528"/>
                  <a:gd name="T8" fmla="*/ 453 w 214"/>
                  <a:gd name="T9" fmla="*/ 3087 h 5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4"/>
                  <a:gd name="T16" fmla="*/ 0 h 528"/>
                  <a:gd name="T17" fmla="*/ 214 w 214"/>
                  <a:gd name="T18" fmla="*/ 528 h 5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9" name="Freeform 558"/>
              <p:cNvSpPr>
                <a:spLocks/>
              </p:cNvSpPr>
              <p:nvPr/>
            </p:nvSpPr>
            <p:spPr bwMode="auto">
              <a:xfrm>
                <a:off x="2664" y="1200"/>
                <a:ext cx="432" cy="520"/>
              </a:xfrm>
              <a:custGeom>
                <a:avLst/>
                <a:gdLst>
                  <a:gd name="T0" fmla="*/ 216 w 432"/>
                  <a:gd name="T1" fmla="*/ 0 h 520"/>
                  <a:gd name="T2" fmla="*/ 0 w 432"/>
                  <a:gd name="T3" fmla="*/ 136 h 520"/>
                  <a:gd name="T4" fmla="*/ 64 w 432"/>
                  <a:gd name="T5" fmla="*/ 520 h 520"/>
                  <a:gd name="T6" fmla="*/ 400 w 432"/>
                  <a:gd name="T7" fmla="*/ 520 h 520"/>
                  <a:gd name="T8" fmla="*/ 432 w 432"/>
                  <a:gd name="T9" fmla="*/ 424 h 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2"/>
                  <a:gd name="T16" fmla="*/ 0 h 520"/>
                  <a:gd name="T17" fmla="*/ 432 w 432"/>
                  <a:gd name="T18" fmla="*/ 520 h 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2" h="520">
                    <a:moveTo>
                      <a:pt x="216" y="0"/>
                    </a:moveTo>
                    <a:lnTo>
                      <a:pt x="0" y="136"/>
                    </a:lnTo>
                    <a:lnTo>
                      <a:pt x="64" y="520"/>
                    </a:lnTo>
                    <a:lnTo>
                      <a:pt x="400" y="520"/>
                    </a:lnTo>
                    <a:lnTo>
                      <a:pt x="432" y="424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0" name="Rectangle 559"/>
              <p:cNvSpPr>
                <a:spLocks noChangeArrowheads="1"/>
              </p:cNvSpPr>
              <p:nvPr/>
            </p:nvSpPr>
            <p:spPr bwMode="auto">
              <a:xfrm>
                <a:off x="2120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11" name="Freeform 560"/>
              <p:cNvSpPr>
                <a:spLocks/>
              </p:cNvSpPr>
              <p:nvPr/>
            </p:nvSpPr>
            <p:spPr bwMode="auto">
              <a:xfrm>
                <a:off x="1832" y="872"/>
                <a:ext cx="784" cy="328"/>
              </a:xfrm>
              <a:custGeom>
                <a:avLst/>
                <a:gdLst>
                  <a:gd name="T0" fmla="*/ 328 w 784"/>
                  <a:gd name="T1" fmla="*/ 280 h 328"/>
                  <a:gd name="T2" fmla="*/ 0 w 784"/>
                  <a:gd name="T3" fmla="*/ 0 h 328"/>
                  <a:gd name="T4" fmla="*/ 784 w 784"/>
                  <a:gd name="T5" fmla="*/ 0 h 328"/>
                  <a:gd name="T6" fmla="*/ 232 w 784"/>
                  <a:gd name="T7" fmla="*/ 328 h 32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84"/>
                  <a:gd name="T13" fmla="*/ 0 h 328"/>
                  <a:gd name="T14" fmla="*/ 784 w 784"/>
                  <a:gd name="T15" fmla="*/ 328 h 32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84" h="328">
                    <a:moveTo>
                      <a:pt x="328" y="280"/>
                    </a:moveTo>
                    <a:lnTo>
                      <a:pt x="0" y="0"/>
                    </a:lnTo>
                    <a:lnTo>
                      <a:pt x="784" y="0"/>
                    </a:lnTo>
                    <a:lnTo>
                      <a:pt x="232" y="328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2" name="Rectangle 561"/>
              <p:cNvSpPr>
                <a:spLocks noChangeArrowheads="1"/>
              </p:cNvSpPr>
              <p:nvPr/>
            </p:nvSpPr>
            <p:spPr bwMode="auto">
              <a:xfrm>
                <a:off x="1824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1282" name="Group 563"/>
          <p:cNvGrpSpPr>
            <a:grpSpLocks/>
          </p:cNvGrpSpPr>
          <p:nvPr/>
        </p:nvGrpSpPr>
        <p:grpSpPr bwMode="auto">
          <a:xfrm>
            <a:off x="3854450" y="3429000"/>
            <a:ext cx="863600" cy="1436688"/>
            <a:chOff x="1338" y="2296"/>
            <a:chExt cx="544" cy="905"/>
          </a:xfrm>
        </p:grpSpPr>
        <p:sp>
          <p:nvSpPr>
            <p:cNvPr id="11285" name="Oval 564"/>
            <p:cNvSpPr>
              <a:spLocks noChangeArrowheads="1"/>
            </p:cNvSpPr>
            <p:nvPr/>
          </p:nvSpPr>
          <p:spPr bwMode="auto">
            <a:xfrm>
              <a:off x="1338" y="3027"/>
              <a:ext cx="272" cy="17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6" name="AutoShape 565"/>
            <p:cNvSpPr>
              <a:spLocks noChangeArrowheads="1"/>
            </p:cNvSpPr>
            <p:nvPr/>
          </p:nvSpPr>
          <p:spPr bwMode="auto">
            <a:xfrm>
              <a:off x="1459" y="2331"/>
              <a:ext cx="30" cy="801"/>
            </a:xfrm>
            <a:prstGeom prst="plus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7" name="AutoShape 566"/>
            <p:cNvSpPr>
              <a:spLocks noChangeArrowheads="1"/>
            </p:cNvSpPr>
            <p:nvPr/>
          </p:nvSpPr>
          <p:spPr bwMode="auto">
            <a:xfrm rot="5400000">
              <a:off x="1453" y="2302"/>
              <a:ext cx="436" cy="423"/>
            </a:xfrm>
            <a:prstGeom prst="triangle">
              <a:avLst>
                <a:gd name="adj" fmla="val 50000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ru-RU" sz="2000" b="1"/>
            </a:p>
          </p:txBody>
        </p:sp>
      </p:grpSp>
      <p:sp>
        <p:nvSpPr>
          <p:cNvPr id="11283" name="Rectangle 570"/>
          <p:cNvSpPr>
            <a:spLocks noChangeArrowheads="1"/>
          </p:cNvSpPr>
          <p:nvPr/>
        </p:nvSpPr>
        <p:spPr bwMode="auto">
          <a:xfrm>
            <a:off x="5435600" y="4076700"/>
            <a:ext cx="295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2000" b="1"/>
              <a:t> </a:t>
            </a:r>
          </a:p>
        </p:txBody>
      </p:sp>
      <p:sp>
        <p:nvSpPr>
          <p:cNvPr id="567" name="TextBox 566"/>
          <p:cNvSpPr txBox="1"/>
          <p:nvPr/>
        </p:nvSpPr>
        <p:spPr>
          <a:xfrm>
            <a:off x="3854450" y="2711450"/>
            <a:ext cx="14351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C00000"/>
                </a:solidFill>
                <a:latin typeface="+mn-lt"/>
              </a:rPr>
              <a:t>t = 2</a:t>
            </a:r>
            <a:r>
              <a:rPr lang="ru-RU" sz="2800" b="1" dirty="0">
                <a:solidFill>
                  <a:srgbClr val="C00000"/>
                </a:solidFill>
                <a:latin typeface="+mn-lt"/>
              </a:rPr>
              <a:t>ч</a:t>
            </a:r>
          </a:p>
        </p:txBody>
      </p:sp>
    </p:spTree>
    <p:extLst>
      <p:ext uri="{BB962C8B-B14F-4D97-AF65-F5344CB8AC3E}">
        <p14:creationId xmlns:p14="http://schemas.microsoft.com/office/powerpoint/2010/main" val="4020271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8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62535E-8 L -0.4842 -0.0353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38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19" y="-178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924 0.00833 L 0.40296 0.0344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77" y="12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3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38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71"/>
                  </p:tgtEl>
                </p:cond>
              </p:nextCondLst>
            </p:seq>
          </p:childTnLst>
        </p:cTn>
      </p:par>
    </p:tnLst>
    <p:bldLst>
      <p:bldP spid="338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>
                <a:solidFill>
                  <a:srgbClr val="00B050"/>
                </a:solidFill>
              </a:rPr>
              <a:t>           </a:t>
            </a:r>
          </a:p>
          <a:p>
            <a:pPr marL="0" indent="0">
              <a:buNone/>
            </a:pPr>
            <a:r>
              <a:rPr lang="ru-RU" sz="4800" dirty="0">
                <a:solidFill>
                  <a:srgbClr val="00B050"/>
                </a:solidFill>
              </a:rPr>
              <a:t> </a:t>
            </a:r>
            <a:r>
              <a:rPr lang="ru-RU" sz="4800" dirty="0" smtClean="0">
                <a:solidFill>
                  <a:srgbClr val="00B050"/>
                </a:solidFill>
              </a:rPr>
              <a:t>          (70 + 80) х 2 = 300</a:t>
            </a:r>
          </a:p>
          <a:p>
            <a:pPr marL="0" indent="0">
              <a:buNone/>
            </a:pPr>
            <a:endParaRPr lang="ru-RU" sz="48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4800" dirty="0" smtClean="0">
                <a:solidFill>
                  <a:srgbClr val="00B050"/>
                </a:solidFill>
              </a:rPr>
              <a:t>     Ответ: Расстояние между    поездами было 300 км</a:t>
            </a:r>
            <a:endParaRPr lang="ru-RU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87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14313" y="214313"/>
            <a:ext cx="8929687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4000" b="1">
                <a:solidFill>
                  <a:srgbClr val="FF000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                          Задача № 1.</a:t>
            </a: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Колобок катится навстречу Лисе. Сейчас между ними </a:t>
            </a: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900 метров. Скорость Колобка 70 м/мин, а скорость Лисы </a:t>
            </a: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80 м/мин. Какое расстояние будет между ними через 2 минуты. Через сколько минут они встретятся?</a:t>
            </a:r>
          </a:p>
          <a:p>
            <a:pPr eaLnBrk="0" hangingPunct="0"/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249" name="AutoShape 9"/>
          <p:cNvSpPr>
            <a:spLocks/>
          </p:cNvSpPr>
          <p:nvPr/>
        </p:nvSpPr>
        <p:spPr bwMode="auto">
          <a:xfrm rot="5314417" flipH="1">
            <a:off x="3890168" y="3434557"/>
            <a:ext cx="792163" cy="2266950"/>
          </a:xfrm>
          <a:prstGeom prst="rightBracket">
            <a:avLst>
              <a:gd name="adj" fmla="val 104506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Franklin Gothic Book"/>
            </a:endParaRPr>
          </a:p>
        </p:txBody>
      </p:sp>
      <p:sp>
        <p:nvSpPr>
          <p:cNvPr id="31747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/>
            </a:endParaRPr>
          </a:p>
        </p:txBody>
      </p:sp>
      <p:sp>
        <p:nvSpPr>
          <p:cNvPr id="31748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cxnSp>
        <p:nvCxnSpPr>
          <p:cNvPr id="10253" name="AutoShape 13"/>
          <p:cNvCxnSpPr>
            <a:cxnSpLocks noChangeShapeType="1"/>
            <a:endCxn id="10254" idx="1"/>
          </p:cNvCxnSpPr>
          <p:nvPr/>
        </p:nvCxnSpPr>
        <p:spPr bwMode="auto">
          <a:xfrm flipV="1">
            <a:off x="1071563" y="4929188"/>
            <a:ext cx="6715125" cy="8096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sp>
        <p:nvSpPr>
          <p:cNvPr id="10254" name="AutoShape 14"/>
          <p:cNvSpPr>
            <a:spLocks/>
          </p:cNvSpPr>
          <p:nvPr/>
        </p:nvSpPr>
        <p:spPr bwMode="auto">
          <a:xfrm rot="16157208" flipH="1">
            <a:off x="4179094" y="1939132"/>
            <a:ext cx="579437" cy="6642100"/>
          </a:xfrm>
          <a:prstGeom prst="rightBracket">
            <a:avLst>
              <a:gd name="adj" fmla="val 290237"/>
            </a:avLst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Franklin Gothic Book"/>
            </a:endParaRPr>
          </a:p>
        </p:txBody>
      </p:sp>
      <p:cxnSp>
        <p:nvCxnSpPr>
          <p:cNvPr id="10255" name="AutoShape 15"/>
          <p:cNvCxnSpPr>
            <a:cxnSpLocks noChangeShapeType="1"/>
            <a:stCxn id="10254" idx="0"/>
          </p:cNvCxnSpPr>
          <p:nvPr/>
        </p:nvCxnSpPr>
        <p:spPr bwMode="auto">
          <a:xfrm flipH="1" flipV="1">
            <a:off x="1143000" y="4002088"/>
            <a:ext cx="1588" cy="10096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256" name="AutoShape 16"/>
          <p:cNvCxnSpPr>
            <a:cxnSpLocks noChangeShapeType="1"/>
          </p:cNvCxnSpPr>
          <p:nvPr/>
        </p:nvCxnSpPr>
        <p:spPr bwMode="auto">
          <a:xfrm rot="5400000" flipH="1" flipV="1">
            <a:off x="7273132" y="4444206"/>
            <a:ext cx="1028700" cy="1587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257" name="AutoShape 17"/>
          <p:cNvCxnSpPr>
            <a:cxnSpLocks noChangeShapeType="1"/>
          </p:cNvCxnSpPr>
          <p:nvPr/>
        </p:nvCxnSpPr>
        <p:spPr bwMode="auto">
          <a:xfrm>
            <a:off x="1143000" y="4000500"/>
            <a:ext cx="1500188" cy="1588"/>
          </a:xfrm>
          <a:prstGeom prst="straightConnector1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</p:spPr>
      </p:cxnSp>
      <p:cxnSp>
        <p:nvCxnSpPr>
          <p:cNvPr id="10258" name="AutoShape 18"/>
          <p:cNvCxnSpPr>
            <a:cxnSpLocks noChangeShapeType="1"/>
          </p:cNvCxnSpPr>
          <p:nvPr/>
        </p:nvCxnSpPr>
        <p:spPr bwMode="auto">
          <a:xfrm rot="10800000">
            <a:off x="6286500" y="4000500"/>
            <a:ext cx="1538288" cy="1588"/>
          </a:xfrm>
          <a:prstGeom prst="straightConnector1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</p:spPr>
      </p:cxn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143000" y="3500438"/>
            <a:ext cx="1676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/>
              </a:rPr>
              <a:t> </a:t>
            </a:r>
            <a:r>
              <a:rPr lang="ru-RU" sz="2400" b="1">
                <a:latin typeface="Franklin Gothic Book"/>
              </a:rPr>
              <a:t>70 м/мин </a:t>
            </a:r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6286500" y="3429000"/>
            <a:ext cx="157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80 м/мин</a:t>
            </a:r>
            <a:endParaRPr lang="ru-RU" b="1"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10260" name="AutoShape 20"/>
          <p:cNvCxnSpPr>
            <a:cxnSpLocks noChangeShapeType="1"/>
          </p:cNvCxnSpPr>
          <p:nvPr/>
        </p:nvCxnSpPr>
        <p:spPr bwMode="auto">
          <a:xfrm rot="5400000" flipH="1" flipV="1">
            <a:off x="1965325" y="4964113"/>
            <a:ext cx="357187" cy="1588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7" name="AutoShape 20"/>
          <p:cNvCxnSpPr>
            <a:cxnSpLocks noChangeShapeType="1"/>
          </p:cNvCxnSpPr>
          <p:nvPr/>
        </p:nvCxnSpPr>
        <p:spPr bwMode="auto">
          <a:xfrm rot="5400000" flipH="1" flipV="1">
            <a:off x="6394450" y="4964113"/>
            <a:ext cx="357187" cy="1588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sp>
        <p:nvSpPr>
          <p:cNvPr id="38" name="Прямоугольник 37"/>
          <p:cNvSpPr>
            <a:spLocks noChangeArrowheads="1"/>
          </p:cNvSpPr>
          <p:nvPr/>
        </p:nvSpPr>
        <p:spPr bwMode="auto">
          <a:xfrm>
            <a:off x="1571625" y="4357688"/>
            <a:ext cx="11922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/>
              </a:rPr>
              <a:t> </a:t>
            </a:r>
            <a:r>
              <a:rPr lang="ru-RU" sz="2400" b="1">
                <a:latin typeface="Franklin Gothic Book"/>
              </a:rPr>
              <a:t>2 мин </a:t>
            </a:r>
          </a:p>
        </p:txBody>
      </p:sp>
      <p:sp>
        <p:nvSpPr>
          <p:cNvPr id="39" name="Прямоугольник 38"/>
          <p:cNvSpPr>
            <a:spLocks noChangeArrowheads="1"/>
          </p:cNvSpPr>
          <p:nvPr/>
        </p:nvSpPr>
        <p:spPr bwMode="auto">
          <a:xfrm>
            <a:off x="6072188" y="4286250"/>
            <a:ext cx="11922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/>
              </a:rPr>
              <a:t> </a:t>
            </a:r>
            <a:r>
              <a:rPr lang="ru-RU" sz="2400" b="1">
                <a:latin typeface="Franklin Gothic Book"/>
              </a:rPr>
              <a:t>2 мин </a:t>
            </a:r>
            <a:endParaRPr lang="ru-RU" b="1">
              <a:latin typeface="Franklin Gothic Book"/>
            </a:endParaRPr>
          </a:p>
        </p:txBody>
      </p:sp>
      <p:sp>
        <p:nvSpPr>
          <p:cNvPr id="40" name="Прямоугольник 39"/>
          <p:cNvSpPr>
            <a:spLocks noChangeArrowheads="1"/>
          </p:cNvSpPr>
          <p:nvPr/>
        </p:nvSpPr>
        <p:spPr bwMode="auto">
          <a:xfrm>
            <a:off x="3643313" y="3143250"/>
            <a:ext cx="13620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 b="1">
                <a:solidFill>
                  <a:srgbClr val="FF0000"/>
                </a:solidFill>
                <a:latin typeface="Franklin Gothic Book"/>
              </a:rPr>
              <a:t>?</a:t>
            </a:r>
            <a:r>
              <a:rPr lang="ru-RU" sz="6000">
                <a:latin typeface="Franklin Gothic Book"/>
              </a:rPr>
              <a:t> </a:t>
            </a:r>
            <a:r>
              <a:rPr lang="ru-RU" sz="3200">
                <a:latin typeface="Franklin Gothic Book"/>
              </a:rPr>
              <a:t>м</a:t>
            </a:r>
            <a:r>
              <a:rPr lang="ru-RU" sz="6000">
                <a:latin typeface="Franklin Gothic Book"/>
              </a:rPr>
              <a:t> </a:t>
            </a:r>
          </a:p>
        </p:txBody>
      </p:sp>
      <p:cxnSp>
        <p:nvCxnSpPr>
          <p:cNvPr id="31762" name="AutoShape 35"/>
          <p:cNvCxnSpPr>
            <a:cxnSpLocks noChangeShapeType="1"/>
          </p:cNvCxnSpPr>
          <p:nvPr/>
        </p:nvCxnSpPr>
        <p:spPr bwMode="auto">
          <a:xfrm>
            <a:off x="3422650" y="2087563"/>
            <a:ext cx="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31763" name="Rectangle 45"/>
          <p:cNvSpPr>
            <a:spLocks noChangeArrowheads="1"/>
          </p:cNvSpPr>
          <p:nvPr/>
        </p:nvSpPr>
        <p:spPr bwMode="auto">
          <a:xfrm>
            <a:off x="642938" y="2571750"/>
            <a:ext cx="857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>
              <a:latin typeface="Franklin Gothic Book"/>
            </a:endParaRPr>
          </a:p>
        </p:txBody>
      </p:sp>
      <p:sp>
        <p:nvSpPr>
          <p:cNvPr id="10286" name="Rectangle 46"/>
          <p:cNvSpPr>
            <a:spLocks noChangeArrowheads="1"/>
          </p:cNvSpPr>
          <p:nvPr/>
        </p:nvSpPr>
        <p:spPr bwMode="auto">
          <a:xfrm rot="10800000" flipV="1">
            <a:off x="3786188" y="5745163"/>
            <a:ext cx="1843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>
                <a:latin typeface="Franklin Gothic Book"/>
                <a:ea typeface="Calibri" pitchFamily="34" charset="0"/>
                <a:cs typeface="Times New Roman" pitchFamily="18" charset="0"/>
              </a:rPr>
              <a:t>900 м</a:t>
            </a:r>
          </a:p>
        </p:txBody>
      </p:sp>
    </p:spTree>
    <p:extLst>
      <p:ext uri="{BB962C8B-B14F-4D97-AF65-F5344CB8AC3E}">
        <p14:creationId xmlns:p14="http://schemas.microsoft.com/office/powerpoint/2010/main" val="110373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348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48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48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nimBg="1"/>
      <p:bldP spid="10254" grpId="0" animBg="1"/>
      <p:bldP spid="22" grpId="0"/>
      <p:bldP spid="10259" grpId="0"/>
      <p:bldP spid="38" grpId="0"/>
      <p:bldP spid="39" grpId="0"/>
      <p:bldP spid="40" grpId="0"/>
      <p:bldP spid="102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500063" y="428625"/>
            <a:ext cx="8143875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>
              <a:buFontTx/>
              <a:buAutoNum type="arabicParenR"/>
            </a:pPr>
            <a:r>
              <a:rPr lang="ru-RU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70 + 80 = 150 (м/мин) – </a:t>
            </a:r>
            <a:r>
              <a:rPr lang="en-US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 </a:t>
            </a:r>
            <a:r>
              <a:rPr lang="ru-RU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сближения Колобка и Лисы</a:t>
            </a:r>
            <a:endParaRPr lang="ru-RU" sz="28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indent="-457200" eaLnBrk="0" hangingPunct="0">
              <a:buFontTx/>
              <a:buAutoNum type="arabicParenR" startAt="2"/>
            </a:pPr>
            <a:r>
              <a:rPr lang="en-US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900 – 150 </a:t>
            </a:r>
            <a:r>
              <a:rPr lang="en-US" sz="2800" b="1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= 600 (м) – </a:t>
            </a:r>
            <a:r>
              <a:rPr lang="en-US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</a:t>
            </a:r>
            <a:r>
              <a:rPr lang="ru-RU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между ними через 2    минуты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0" hangingPunct="0"/>
            <a:r>
              <a:rPr lang="ru-RU" sz="2800" b="1">
                <a:latin typeface="Times New Roman" pitchFamily="18" charset="0"/>
              </a:rPr>
              <a:t>3)   900 : 150 = 6 (мин)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0" hangingPunct="0"/>
            <a:r>
              <a:rPr lang="ru-RU" sz="2800" b="1">
                <a:latin typeface="Times New Roman" pitchFamily="18" charset="0"/>
              </a:rPr>
              <a:t>   </a:t>
            </a:r>
          </a:p>
          <a:p>
            <a:pPr marL="457200" indent="-457200" eaLnBrk="0" hangingPunct="0"/>
            <a:r>
              <a:rPr lang="ru-RU" sz="2800" b="1">
                <a:latin typeface="Times New Roman" pitchFamily="18" charset="0"/>
              </a:rPr>
              <a:t> Ответ: 600 м – расстояние между ними через 2 минуты;  через 6 минут они встретятся.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i-main-pic" descr="Картинка 118 из 93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35085"/>
          <a:stretch>
            <a:fillRect/>
          </a:stretch>
        </p:blipFill>
        <p:spPr bwMode="auto">
          <a:xfrm>
            <a:off x="928688" y="4143375"/>
            <a:ext cx="2357437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-main-pic" descr="Картинка 118 из 934">
            <a:hlinkClick r:id="rId2"/>
          </p:cNvPr>
          <p:cNvPicPr>
            <a:picLocks noChangeAspect="1" noChangeArrowheads="1"/>
          </p:cNvPicPr>
          <p:nvPr/>
        </p:nvPicPr>
        <p:blipFill>
          <a:blip r:embed="rId4"/>
          <a:srcRect l="64922" t="6601" b="31052"/>
          <a:stretch>
            <a:fillRect/>
          </a:stretch>
        </p:blipFill>
        <p:spPr bwMode="auto">
          <a:xfrm>
            <a:off x="6143625" y="4071938"/>
            <a:ext cx="2286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4185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39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1000"/>
                                        <p:tgtEl>
                                          <p:spTgt spid="39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399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9" dur="500"/>
                                        <p:tgtEl>
                                          <p:spTgt spid="399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25475" y="738188"/>
            <a:ext cx="8229600" cy="5740400"/>
          </a:xfrm>
        </p:spPr>
        <p:txBody>
          <a:bodyPr/>
          <a:lstStyle/>
          <a:p>
            <a:pPr marL="801687" lvl="1" indent="-457200" algn="just"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1.  Два мальчика плыли одновременно навстречу друг другу с двух   концов бассейна со скоростью  20 м / мин. Через  сколько минут они встретятся, если длина бассейна 100 м.</a:t>
            </a:r>
          </a:p>
          <a:p>
            <a:pPr marL="801687" lvl="1" indent="-457200">
              <a:buFont typeface="Wingdings" pitchFamily="2" charset="2"/>
              <a:buNone/>
              <a:defRPr/>
            </a:pPr>
            <a:endParaRPr lang="ru-RU" sz="2000" dirty="0" smtClean="0">
              <a:solidFill>
                <a:srgbClr val="002060"/>
              </a:solidFill>
            </a:endParaRPr>
          </a:p>
          <a:p>
            <a:pPr marL="801687" lvl="1" indent="-457200" algn="just">
              <a:buFont typeface="Wingdings" pitchFamily="2" charset="2"/>
              <a:buNone/>
              <a:defRPr/>
            </a:pPr>
            <a:endParaRPr lang="ru-RU" sz="2000" dirty="0" smtClean="0">
              <a:solidFill>
                <a:srgbClr val="002060"/>
              </a:solidFill>
            </a:endParaRPr>
          </a:p>
          <a:p>
            <a:pPr lvl="1" algn="just"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2. От двух причалов вышли одновременно навстречу друг другу 2 катера и встретились через 5 часов. Один катер шёл  со скоростью  29 км / ч,  а другой 35 км / ч. Каково расстояние между причалами.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 </a:t>
            </a:r>
          </a:p>
          <a:p>
            <a:pPr>
              <a:buFont typeface="Wingdings" pitchFamily="2" charset="2"/>
              <a:buNone/>
              <a:defRPr/>
            </a:pPr>
            <a:endParaRPr lang="ru-RU" sz="2000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    3. Из двух городов вышли одновременно  навстречу друг другу   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       два автобуса и встретились через 4 часа. Скорость одного 60    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       км/ч, а другого на 5 км больше. Найдите расстояние между  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       городами.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5414FA-0630-4886-8447-A14DEE9CDBF8}" type="slidenum">
              <a:rPr lang="ru-RU" altLang="en-US" smtClean="0"/>
              <a:pPr>
                <a:defRPr/>
              </a:pPr>
              <a:t>9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44515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429</Words>
  <Application>Microsoft Office PowerPoint</Application>
  <PresentationFormat>Экран (4:3)</PresentationFormat>
  <Paragraphs>77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Алгоритм решения задач</vt:lpstr>
      <vt:lpstr>Проверка(№2)</vt:lpstr>
      <vt:lpstr>Проверка №3</vt:lpstr>
      <vt:lpstr>Задача №4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Проверь себя.  1.  100 : (25 + 25) = 2мин  2. ( 29 + 35)  5 = 320км  3. 1) 60 + 5 = 65 км/ч              2) (60 + 65)  4 = 500 км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класс формула одновременного движения</dc:title>
  <dc:creator>1</dc:creator>
  <cp:lastModifiedBy>1</cp:lastModifiedBy>
  <cp:revision>21</cp:revision>
  <cp:lastPrinted>2013-02-20T15:09:57Z</cp:lastPrinted>
  <dcterms:created xsi:type="dcterms:W3CDTF">2013-02-19T11:49:39Z</dcterms:created>
  <dcterms:modified xsi:type="dcterms:W3CDTF">2013-02-20T15:11:08Z</dcterms:modified>
</cp:coreProperties>
</file>