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1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17" Type="http://schemas.microsoft.com/office/2007/relationships/hdphoto" Target="../media/hdphoto7.wdp"/><Relationship Id="rId2" Type="http://schemas.openxmlformats.org/officeDocument/2006/relationships/image" Target="../media/image9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14.png"/><Relationship Id="rId19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780" y="404664"/>
            <a:ext cx="7596336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Витамины </a:t>
            </a:r>
            <a:r>
              <a:rPr lang="ru-RU" dirty="0"/>
              <a:t>происходит от латинского слова </a:t>
            </a:r>
            <a:r>
              <a:rPr lang="ru-RU" i="1" dirty="0">
                <a:solidFill>
                  <a:srgbClr val="00B050"/>
                </a:solidFill>
              </a:rPr>
              <a:t>«ВИТА», </a:t>
            </a:r>
            <a:r>
              <a:rPr lang="ru-RU" dirty="0"/>
              <a:t>что означает </a:t>
            </a:r>
            <a:r>
              <a:rPr lang="ru-RU" i="1" dirty="0">
                <a:solidFill>
                  <a:srgbClr val="00B050"/>
                </a:solidFill>
              </a:rPr>
              <a:t>«ЖИЗНЬ».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18" y="1453026"/>
            <a:ext cx="902127" cy="120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32" y="5589240"/>
            <a:ext cx="902127" cy="108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44" y="2862977"/>
            <a:ext cx="811103" cy="127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42" y="4225540"/>
            <a:ext cx="910203" cy="123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730403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Например витамин 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очень важен для зрения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3268851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Витамин </a:t>
            </a:r>
            <a:r>
              <a:rPr lang="ru-RU" sz="2400" b="1" u="sng" dirty="0">
                <a:solidFill>
                  <a:srgbClr val="FF0000"/>
                </a:solidFill>
              </a:rPr>
              <a:t>В</a:t>
            </a:r>
            <a:r>
              <a:rPr lang="ru-RU" sz="2400" dirty="0">
                <a:solidFill>
                  <a:srgbClr val="0070C0"/>
                </a:solidFill>
              </a:rPr>
              <a:t> способствует хорошей работе </a:t>
            </a:r>
            <a:r>
              <a:rPr lang="ru-RU" sz="2400" dirty="0" smtClean="0">
                <a:solidFill>
                  <a:srgbClr val="0070C0"/>
                </a:solidFill>
              </a:rPr>
              <a:t>сердца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12288" y="4420034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В</a:t>
            </a:r>
            <a:r>
              <a:rPr lang="ru-RU" sz="2400" dirty="0" smtClean="0">
                <a:solidFill>
                  <a:srgbClr val="0070C0"/>
                </a:solidFill>
              </a:rPr>
              <a:t>итамин </a:t>
            </a:r>
            <a:r>
              <a:rPr lang="ru-RU" sz="2400" b="1" u="sng" dirty="0">
                <a:solidFill>
                  <a:srgbClr val="FF0000"/>
                </a:solidFill>
              </a:rPr>
              <a:t>Д</a:t>
            </a:r>
            <a:r>
              <a:rPr lang="ru-RU" sz="2400" dirty="0">
                <a:solidFill>
                  <a:srgbClr val="0070C0"/>
                </a:solidFill>
              </a:rPr>
              <a:t> делает наши ноги и руки крепкими.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46110" y="546523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Витамин </a:t>
            </a:r>
            <a:r>
              <a:rPr lang="ru-RU" sz="2400" b="1" u="sng" dirty="0">
                <a:solidFill>
                  <a:srgbClr val="FF0000"/>
                </a:solidFill>
              </a:rPr>
              <a:t>С </a:t>
            </a:r>
            <a:r>
              <a:rPr lang="ru-RU" sz="2400" dirty="0">
                <a:solidFill>
                  <a:srgbClr val="0070C0"/>
                </a:solidFill>
              </a:rPr>
              <a:t> укрепляет весь организм, делает человека более здоровым, неподверженным к простудам. </a:t>
            </a:r>
          </a:p>
        </p:txBody>
      </p:sp>
    </p:spTree>
    <p:extLst>
      <p:ext uri="{BB962C8B-B14F-4D97-AF65-F5344CB8AC3E}">
        <p14:creationId xmlns:p14="http://schemas.microsoft.com/office/powerpoint/2010/main" val="256825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916832"/>
            <a:ext cx="7596336" cy="2130514"/>
          </a:xfrm>
        </p:spPr>
        <p:txBody>
          <a:bodyPr>
            <a:normAutofit/>
          </a:bodyPr>
          <a:lstStyle/>
          <a:p>
            <a:r>
              <a:rPr lang="ru-RU" dirty="0"/>
              <a:t>- Какие бывают </a:t>
            </a:r>
            <a:r>
              <a:rPr lang="ru-RU" dirty="0" smtClean="0"/>
              <a:t>витамины?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712" y="1556792"/>
            <a:ext cx="1338520" cy="1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254857"/>
            <a:ext cx="1379091" cy="165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026867"/>
            <a:ext cx="1224136" cy="192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5" y="475293"/>
            <a:ext cx="1440160" cy="196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9" b="97619" l="10000" r="9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24" y="2211569"/>
            <a:ext cx="2192129" cy="147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264" y="4263210"/>
            <a:ext cx="2232248" cy="17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27" y="4403848"/>
            <a:ext cx="1765486" cy="142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032" y="2348880"/>
            <a:ext cx="2324494" cy="155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2" b="98585" l="27835" r="94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5933" y="3239621"/>
            <a:ext cx="1712775" cy="280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18" b="95536" l="1600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059" y="87107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64" b="986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36" y="465480"/>
            <a:ext cx="1251686" cy="137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11" b="92889" l="14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465" y="344751"/>
            <a:ext cx="2070971" cy="155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1415" y="464957"/>
            <a:ext cx="1543050" cy="158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3756" y="507527"/>
            <a:ext cx="4419172" cy="587771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93" y="367898"/>
            <a:ext cx="1338520" cy="1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52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Перепелицына</dc:creator>
  <cp:lastModifiedBy>Ирина</cp:lastModifiedBy>
  <cp:revision>1</cp:revision>
  <dcterms:created xsi:type="dcterms:W3CDTF">2016-01-04T05:45:30Z</dcterms:created>
  <dcterms:modified xsi:type="dcterms:W3CDTF">2016-01-04T05:46:13Z</dcterms:modified>
</cp:coreProperties>
</file>