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99248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764"/>
      </p:ext>
    </p:extLst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50160"/>
      </p:ext>
    </p:extLst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42112"/>
      </p:ext>
    </p:extLst>
  </p:cSld>
  <p:clrMapOvr>
    <a:masterClrMapping/>
  </p:clrMapOvr>
  <p:transition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6879"/>
      </p:ext>
    </p:extLst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61758"/>
      </p:ext>
    </p:extLst>
  </p:cSld>
  <p:clrMapOvr>
    <a:masterClrMapping/>
  </p:clrMapOvr>
  <p:transition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28511"/>
      </p:ext>
    </p:extLst>
  </p:cSld>
  <p:clrMapOvr>
    <a:masterClrMapping/>
  </p:clrMapOvr>
  <p:transition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5623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EE098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9196862"/>
      </p:ext>
    </p:extLst>
  </p:cSld>
  <p:clrMapOvr>
    <a:masterClrMapping/>
  </p:clrMapOvr>
  <p:transition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45528"/>
      </p:ext>
    </p:extLst>
  </p:cSld>
  <p:clrMapOvr>
    <a:masterClrMapping/>
  </p:clrMapOvr>
  <p:transition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96995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1000" r="2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5141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40160" cy="196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240" y="260648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578" y="2060848"/>
            <a:ext cx="7992958" cy="213051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Какие бывают </a:t>
            </a:r>
            <a:r>
              <a:rPr lang="ru-RU" dirty="0" smtClean="0"/>
              <a:t>витамины? Чем они </a:t>
            </a:r>
          </a:p>
          <a:p>
            <a:pPr marL="82296" indent="0">
              <a:buNone/>
            </a:pPr>
            <a:r>
              <a:rPr lang="ru-RU" dirty="0" smtClean="0"/>
              <a:t>       полезны?</a:t>
            </a:r>
            <a:endParaRPr lang="ru-RU" dirty="0"/>
          </a:p>
          <a:p>
            <a:r>
              <a:rPr lang="ru-RU" dirty="0" smtClean="0"/>
              <a:t>-В каких продуктах содержатся      </a:t>
            </a:r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 smtClean="0"/>
              <a:t>    витамины?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712" y="1556792"/>
            <a:ext cx="1338520" cy="1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7" y="4581128"/>
            <a:ext cx="1379091" cy="165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1224136" cy="192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2281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176464" cy="312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493" y="3287256"/>
            <a:ext cx="4535931" cy="302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11805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Другая 11">
      <a:dk1>
        <a:sysClr val="windowText" lastClr="000000"/>
      </a:dk1>
      <a:lt1>
        <a:sysClr val="window" lastClr="FFFFFF"/>
      </a:lt1>
      <a:dk2>
        <a:srgbClr val="D487C4"/>
      </a:dk2>
      <a:lt2>
        <a:srgbClr val="F4E7ED"/>
      </a:lt2>
      <a:accent1>
        <a:srgbClr val="7EE098"/>
      </a:accent1>
      <a:accent2>
        <a:srgbClr val="D487C4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Солнцестояние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Перепелицына</dc:creator>
  <cp:lastModifiedBy>Ирина</cp:lastModifiedBy>
  <cp:revision>1</cp:revision>
  <dcterms:created xsi:type="dcterms:W3CDTF">2016-01-04T05:41:23Z</dcterms:created>
  <dcterms:modified xsi:type="dcterms:W3CDTF">2016-01-04T05:42:09Z</dcterms:modified>
</cp:coreProperties>
</file>