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9" r:id="rId3"/>
    <p:sldId id="258" r:id="rId4"/>
    <p:sldId id="257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5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79B45D-D1EC-47F3-A7FD-8664A8923600}" type="datetimeFigureOut">
              <a:rPr lang="ru-RU" smtClean="0">
                <a:solidFill>
                  <a:srgbClr val="F4E7ED">
                    <a:shade val="50000"/>
                    <a:satMod val="200000"/>
                  </a:srgbClr>
                </a:solidFill>
              </a:rPr>
              <a:pPr/>
              <a:t>04.01.2016</a:t>
            </a:fld>
            <a:endParaRPr lang="ru-RU">
              <a:solidFill>
                <a:srgbClr val="F4E7E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F4E7E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A8190B-023B-4AF9-820C-DE952491FEE8}" type="slidenum">
              <a:rPr lang="ru-RU" smtClean="0">
                <a:solidFill>
                  <a:srgbClr val="F4E7ED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F4E7E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287383"/>
      </p:ext>
    </p:extLst>
  </p:cSld>
  <p:clrMapOvr>
    <a:masterClrMapping/>
  </p:clrMapOvr>
  <p:transition>
    <p:pull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79B45D-D1EC-47F3-A7FD-8664A8923600}" type="datetimeFigureOut">
              <a:rPr lang="ru-RU" smtClean="0">
                <a:solidFill>
                  <a:srgbClr val="F4E7ED">
                    <a:shade val="50000"/>
                    <a:satMod val="200000"/>
                  </a:srgbClr>
                </a:solidFill>
              </a:rPr>
              <a:pPr/>
              <a:t>04.01.2016</a:t>
            </a:fld>
            <a:endParaRPr lang="ru-RU">
              <a:solidFill>
                <a:srgbClr val="F4E7E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F4E7E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A8190B-023B-4AF9-820C-DE952491FEE8}" type="slidenum">
              <a:rPr lang="ru-RU" smtClean="0">
                <a:solidFill>
                  <a:srgbClr val="F4E7ED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F4E7ED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582868"/>
      </p:ext>
    </p:extLst>
  </p:cSld>
  <p:clrMapOvr>
    <a:masterClrMapping/>
  </p:clrMapOvr>
  <p:transition>
    <p:pull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79B45D-D1EC-47F3-A7FD-8664A8923600}" type="datetimeFigureOut">
              <a:rPr lang="ru-RU" smtClean="0">
                <a:solidFill>
                  <a:srgbClr val="F4E7ED">
                    <a:shade val="50000"/>
                    <a:satMod val="200000"/>
                  </a:srgbClr>
                </a:solidFill>
              </a:rPr>
              <a:pPr/>
              <a:t>04.01.2016</a:t>
            </a:fld>
            <a:endParaRPr lang="ru-RU">
              <a:solidFill>
                <a:srgbClr val="F4E7E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F4E7E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A8190B-023B-4AF9-820C-DE952491FEE8}" type="slidenum">
              <a:rPr lang="ru-RU" smtClean="0">
                <a:solidFill>
                  <a:srgbClr val="F4E7ED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F4E7E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582078"/>
      </p:ext>
    </p:extLst>
  </p:cSld>
  <p:clrMapOvr>
    <a:masterClrMapping/>
  </p:clrMapOvr>
  <p:transition>
    <p:pull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79B45D-D1EC-47F3-A7FD-8664A8923600}" type="datetimeFigureOut">
              <a:rPr lang="ru-RU" smtClean="0">
                <a:solidFill>
                  <a:srgbClr val="F4E7ED">
                    <a:shade val="50000"/>
                    <a:satMod val="200000"/>
                  </a:srgbClr>
                </a:solidFill>
              </a:rPr>
              <a:pPr/>
              <a:t>04.01.2016</a:t>
            </a:fld>
            <a:endParaRPr lang="ru-RU">
              <a:solidFill>
                <a:srgbClr val="F4E7E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F4E7E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A8190B-023B-4AF9-820C-DE952491FEE8}" type="slidenum">
              <a:rPr lang="ru-RU" smtClean="0">
                <a:solidFill>
                  <a:srgbClr val="F4E7ED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F4E7ED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113464"/>
      </p:ext>
    </p:extLst>
  </p:cSld>
  <p:clrMapOvr>
    <a:masterClrMapping/>
  </p:clrMapOvr>
  <p:transition>
    <p:pull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79B45D-D1EC-47F3-A7FD-8664A8923600}" type="datetimeFigureOut">
              <a:rPr lang="ru-RU" smtClean="0">
                <a:solidFill>
                  <a:srgbClr val="F4E7ED">
                    <a:shade val="50000"/>
                    <a:satMod val="200000"/>
                  </a:srgbClr>
                </a:solidFill>
              </a:rPr>
              <a:pPr/>
              <a:t>04.01.2016</a:t>
            </a:fld>
            <a:endParaRPr lang="ru-RU">
              <a:solidFill>
                <a:srgbClr val="F4E7E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F4E7E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A8190B-023B-4AF9-820C-DE952491FEE8}" type="slidenum">
              <a:rPr lang="ru-RU" smtClean="0">
                <a:solidFill>
                  <a:srgbClr val="F4E7ED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F4E7ED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308062"/>
      </p:ext>
    </p:extLst>
  </p:cSld>
  <p:clrMapOvr>
    <a:masterClrMapping/>
  </p:clrMapOvr>
  <p:transition>
    <p:pull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79B45D-D1EC-47F3-A7FD-8664A8923600}" type="datetimeFigureOut">
              <a:rPr lang="ru-RU" smtClean="0">
                <a:solidFill>
                  <a:srgbClr val="F4E7ED">
                    <a:shade val="50000"/>
                    <a:satMod val="200000"/>
                  </a:srgbClr>
                </a:solidFill>
              </a:rPr>
              <a:pPr/>
              <a:t>04.01.2016</a:t>
            </a:fld>
            <a:endParaRPr lang="ru-RU">
              <a:solidFill>
                <a:srgbClr val="F4E7E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F4E7E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A8190B-023B-4AF9-820C-DE952491FEE8}" type="slidenum">
              <a:rPr lang="ru-RU" smtClean="0">
                <a:solidFill>
                  <a:srgbClr val="F4E7ED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F4E7ED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885451"/>
      </p:ext>
    </p:extLst>
  </p:cSld>
  <p:clrMapOvr>
    <a:masterClrMapping/>
  </p:clrMapOvr>
  <p:transition>
    <p:pull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79B45D-D1EC-47F3-A7FD-8664A8923600}" type="datetimeFigureOut">
              <a:rPr lang="ru-RU" smtClean="0">
                <a:solidFill>
                  <a:srgbClr val="F4E7ED">
                    <a:shade val="50000"/>
                    <a:satMod val="200000"/>
                  </a:srgbClr>
                </a:solidFill>
              </a:rPr>
              <a:pPr/>
              <a:t>04.01.2016</a:t>
            </a:fld>
            <a:endParaRPr lang="ru-RU">
              <a:solidFill>
                <a:srgbClr val="F4E7E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F4E7E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A8190B-023B-4AF9-820C-DE952491FEE8}" type="slidenum">
              <a:rPr lang="ru-RU" smtClean="0">
                <a:solidFill>
                  <a:srgbClr val="F4E7ED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F4E7E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224259"/>
      </p:ext>
    </p:extLst>
  </p:cSld>
  <p:clrMapOvr>
    <a:masterClrMapping/>
  </p:clrMapOvr>
  <p:transition>
    <p:pull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79B45D-D1EC-47F3-A7FD-8664A8923600}" type="datetimeFigureOut">
              <a:rPr lang="ru-RU" smtClean="0">
                <a:solidFill>
                  <a:srgbClr val="F4E7ED">
                    <a:shade val="50000"/>
                    <a:satMod val="200000"/>
                  </a:srgbClr>
                </a:solidFill>
              </a:rPr>
              <a:pPr/>
              <a:t>04.01.2016</a:t>
            </a:fld>
            <a:endParaRPr lang="ru-RU">
              <a:solidFill>
                <a:srgbClr val="F4E7E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F4E7E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A8190B-023B-4AF9-820C-DE952491FEE8}" type="slidenum">
              <a:rPr lang="ru-RU" smtClean="0">
                <a:solidFill>
                  <a:srgbClr val="F4E7ED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F4E7ED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571257"/>
      </p:ext>
    </p:extLst>
  </p:cSld>
  <p:clrMapOvr>
    <a:masterClrMapping/>
  </p:clrMapOvr>
  <p:transition>
    <p:pull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79B45D-D1EC-47F3-A7FD-8664A8923600}" type="datetimeFigureOut">
              <a:rPr lang="ru-RU" smtClean="0">
                <a:solidFill>
                  <a:srgbClr val="F4E7ED">
                    <a:shade val="50000"/>
                    <a:satMod val="200000"/>
                  </a:srgbClr>
                </a:solidFill>
              </a:rPr>
              <a:pPr/>
              <a:t>04.01.2016</a:t>
            </a:fld>
            <a:endParaRPr lang="ru-RU">
              <a:solidFill>
                <a:srgbClr val="F4E7E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F4E7E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A8190B-023B-4AF9-820C-DE952491FEE8}" type="slidenum">
              <a:rPr lang="ru-RU" smtClean="0">
                <a:solidFill>
                  <a:srgbClr val="F4E7ED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F4E7E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7EE098"/>
              </a:buClr>
              <a:buSzPct val="80000"/>
              <a:buFont typeface="Wingdings 2"/>
              <a:buNone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276733105"/>
      </p:ext>
    </p:extLst>
  </p:cSld>
  <p:clrMapOvr>
    <a:masterClrMapping/>
  </p:clrMapOvr>
  <p:transition>
    <p:pull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79B45D-D1EC-47F3-A7FD-8664A8923600}" type="datetimeFigureOut">
              <a:rPr lang="ru-RU" smtClean="0">
                <a:solidFill>
                  <a:srgbClr val="F4E7ED">
                    <a:shade val="50000"/>
                    <a:satMod val="200000"/>
                  </a:srgbClr>
                </a:solidFill>
              </a:rPr>
              <a:pPr/>
              <a:t>04.01.2016</a:t>
            </a:fld>
            <a:endParaRPr lang="ru-RU">
              <a:solidFill>
                <a:srgbClr val="F4E7E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F4E7E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A8190B-023B-4AF9-820C-DE952491FEE8}" type="slidenum">
              <a:rPr lang="ru-RU" smtClean="0">
                <a:solidFill>
                  <a:srgbClr val="F4E7ED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F4E7ED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845747"/>
      </p:ext>
    </p:extLst>
  </p:cSld>
  <p:clrMapOvr>
    <a:masterClrMapping/>
  </p:clrMapOvr>
  <p:transition>
    <p:pull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79B45D-D1EC-47F3-A7FD-8664A8923600}" type="datetimeFigureOut">
              <a:rPr lang="ru-RU" smtClean="0">
                <a:solidFill>
                  <a:srgbClr val="F4E7ED">
                    <a:shade val="50000"/>
                    <a:satMod val="200000"/>
                  </a:srgbClr>
                </a:solidFill>
              </a:rPr>
              <a:pPr/>
              <a:t>04.01.2016</a:t>
            </a:fld>
            <a:endParaRPr lang="ru-RU">
              <a:solidFill>
                <a:srgbClr val="F4E7E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F4E7E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A8190B-023B-4AF9-820C-DE952491FEE8}" type="slidenum">
              <a:rPr lang="ru-RU" smtClean="0">
                <a:solidFill>
                  <a:srgbClr val="F4E7ED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F4E7ED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653989"/>
      </p:ext>
    </p:extLst>
  </p:cSld>
  <p:clrMapOvr>
    <a:masterClrMapping/>
  </p:clrMapOvr>
  <p:transition>
    <p:pull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r="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779B45D-D1EC-47F3-A7FD-8664A8923600}" type="datetimeFigureOut">
              <a:rPr lang="ru-RU" smtClean="0">
                <a:solidFill>
                  <a:srgbClr val="F4E7ED">
                    <a:shade val="50000"/>
                    <a:satMod val="200000"/>
                  </a:srgbClr>
                </a:solidFill>
              </a:rPr>
              <a:pPr/>
              <a:t>04.01.2016</a:t>
            </a:fld>
            <a:endParaRPr lang="ru-RU">
              <a:solidFill>
                <a:srgbClr val="F4E7E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>
              <a:solidFill>
                <a:srgbClr val="F4E7E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06A8190B-023B-4AF9-820C-DE952491FEE8}" type="slidenum">
              <a:rPr lang="ru-RU" smtClean="0">
                <a:solidFill>
                  <a:srgbClr val="F4E7ED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F4E7ED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932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pull dir="r"/>
  </p:transition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02" b="100000" l="31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760" y="1988840"/>
            <a:ext cx="4752528" cy="3698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5225392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3838033">
            <a:off x="3480587" y="1960384"/>
            <a:ext cx="1593284" cy="184547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7249441">
            <a:off x="2734751" y="2099491"/>
            <a:ext cx="1020337" cy="149929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436787">
            <a:off x="4303160" y="2156314"/>
            <a:ext cx="1765914" cy="108943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106702">
            <a:off x="5131646" y="1285333"/>
            <a:ext cx="409605" cy="1821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933620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536" y="1306448"/>
            <a:ext cx="2356027" cy="31336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51563" y="1311022"/>
            <a:ext cx="2467364" cy="29713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18927" y="1338291"/>
            <a:ext cx="1873353" cy="294405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84841" y="1338291"/>
            <a:ext cx="2161391" cy="294405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681362" y="4653136"/>
            <a:ext cx="6158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97236" y="4440080"/>
            <a:ext cx="6880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85245" y="4653136"/>
            <a:ext cx="5790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/>
                <a:solidFill>
                  <a:schemeClr val="accent3"/>
                </a:solidFill>
              </a:rPr>
              <a:t>Т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64250" y="4455975"/>
            <a:ext cx="6399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А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199596" y="4630516"/>
            <a:ext cx="7569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М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817288" y="4440080"/>
            <a:ext cx="6880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437933" y="4608375"/>
            <a:ext cx="6687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900158" y="4762556"/>
            <a:ext cx="7633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/>
                <a:solidFill>
                  <a:schemeClr val="accent3"/>
                </a:solidFill>
              </a:rPr>
              <a:t>Ы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49853559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/>
      <p:bldP spid="9" grpId="0"/>
      <p:bldP spid="11" grpId="0"/>
      <p:bldP spid="13" grpId="0"/>
      <p:bldP spid="14" grpId="0"/>
      <p:bldP spid="15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олнцестояние">
  <a:themeElements>
    <a:clrScheme name="Другая 11">
      <a:dk1>
        <a:sysClr val="windowText" lastClr="000000"/>
      </a:dk1>
      <a:lt1>
        <a:sysClr val="window" lastClr="FFFFFF"/>
      </a:lt1>
      <a:dk2>
        <a:srgbClr val="D487C4"/>
      </a:dk2>
      <a:lt2>
        <a:srgbClr val="F4E7ED"/>
      </a:lt2>
      <a:accent1>
        <a:srgbClr val="7EE098"/>
      </a:accent1>
      <a:accent2>
        <a:srgbClr val="D487C4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</TotalTime>
  <Words>8</Words>
  <Application>Microsoft Office PowerPoint</Application>
  <PresentationFormat>Экран (4:3)</PresentationFormat>
  <Paragraphs>8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</vt:i4>
      </vt:variant>
    </vt:vector>
  </HeadingPairs>
  <TitlesOfParts>
    <vt:vector size="5" baseType="lpstr">
      <vt:lpstr>Тема Office</vt:lpstr>
      <vt:lpstr>Солнцестояние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атлас</dc:creator>
  <cp:lastModifiedBy>Ирина</cp:lastModifiedBy>
  <cp:revision>28</cp:revision>
  <dcterms:created xsi:type="dcterms:W3CDTF">2014-11-19T08:35:57Z</dcterms:created>
  <dcterms:modified xsi:type="dcterms:W3CDTF">2016-01-04T05:44:02Z</dcterms:modified>
</cp:coreProperties>
</file>