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BD3CE-D648-4D09-8468-ED208A36A53E}" type="datetimeFigureOut">
              <a:rPr lang="ru-RU" smtClean="0"/>
              <a:pPr/>
              <a:t>22.01.2014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1B375-6376-4D46-A49D-5506A730CA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42886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300" dirty="0">
                <a:latin typeface="Times New Roman" pitchFamily="18" charset="0"/>
                <a:cs typeface="Times New Roman" pitchFamily="18" charset="0"/>
              </a:rPr>
              <a:t>Детское </a:t>
            </a: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экспер</a:t>
            </a:r>
            <a:r>
              <a:rPr lang="ru-RU" sz="53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ментирование </a:t>
            </a:r>
            <a:r>
              <a:rPr lang="ru-RU" sz="5300" dirty="0">
                <a:latin typeface="Times New Roman" pitchFamily="18" charset="0"/>
                <a:cs typeface="Times New Roman" pitchFamily="18" charset="0"/>
              </a:rPr>
              <a:t>– путь к познанию окружающего мира</a:t>
            </a:r>
            <a:r>
              <a:rPr lang="ru-RU" sz="4900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ходе экспериментальной деятельности создаются ситуации, которые ребенок разрешает посредством проведения опыта и,  анализируя, делает вывод, умозаключение, самостоятельно овладевая представлением о том или ином законе или явлении.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На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основе анализа ряда работ (А.В.Запорожец, Д. Б.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Эльконин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М.И.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Лисина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Г.Г. и Е.Е.Кравцовы и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) считаю возможным выделить два типа детской активности.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14366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Технология опыта</a:t>
            </a:r>
            <a:r>
              <a:rPr lang="ru-RU" b="1" dirty="0"/>
              <a:t>.</a:t>
            </a:r>
            <a:endParaRPr lang="ru-RU" dirty="0"/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-Постановка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исследовательской задачи в виде проблемной ситуации.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-Уточнение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плана исследования.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-Выбор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оборудования, самостоятельное (или с помощью взрослого) его размещение детьми в зоне исследования.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-Распределение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на подгруппы (по желанию детей), выбор ведущих, помогающих организовать сверстников.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-Организация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исследования.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-Анализ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обобщение полученных детьми результатов экспериментирования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64371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проведенной работы показали, что детское экспериментирование положительным образом влияет на:</a:t>
            </a:r>
          </a:p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общий уровень развития любознательности;</a:t>
            </a:r>
          </a:p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 развития исследовательских способностей детей (анализировать объект или явление, выделять существенные признаки и связи, отбирать средства и материалы для самостоятельной деятельности, осуществлять эксперимент, делать выводы);</a:t>
            </a:r>
          </a:p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 речевого развития (обогащение словарного запаса детей различными терминами, закрепление умения грамматически правильно строить свои ответы на вопросы, умение задавать вопросы);</a:t>
            </a:r>
          </a:p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личностных характеристик (появление инициативы, самостоятельности, умения сотрудничать со взрослыми и сверстниками, потребности отстаивать свою точку зрения);</a:t>
            </a:r>
          </a:p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Систематизацию и расширение представлений детей о живой, неживой природе и окружающем мире.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Все оборудование в Центрах экспериментирования мы подразделяем на основное и дополнительное.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214290"/>
          <a:ext cx="8229600" cy="5954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3429024"/>
                <a:gridCol w="3157502"/>
              </a:tblGrid>
              <a:tr h="6779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этапы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Деятелность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педагога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Деятельность детей</a:t>
                      </a:r>
                    </a:p>
                  </a:txBody>
                  <a:tcPr marL="68580" marR="68580" marT="0" marB="0"/>
                </a:tc>
              </a:tr>
              <a:tr h="14652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1.Формулируется проблема (цель).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(При постановке цели определяется и продукт проекта).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2.Вводит в игровую сюжетную ситуацию.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3.Формулирует задачу (не жестко)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1.Вхождение в проблему.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2.Вживание в игровую ситуацию.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3.принятие задачи.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4.Дополнение задач проекта.</a:t>
                      </a:r>
                    </a:p>
                  </a:txBody>
                  <a:tcPr marL="68580" marR="68580" marT="0" marB="0"/>
                </a:tc>
              </a:tr>
              <a:tr h="1071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4.Помогает в решении задачи.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5.Помогает спланировать деятельность.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6.Организует деятельность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5.Объединение детей в рабочие группы.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6.Распределение амплуа.</a:t>
                      </a:r>
                    </a:p>
                  </a:txBody>
                  <a:tcPr marL="68580" marR="68580" marT="0" marB="0"/>
                </a:tc>
              </a:tr>
              <a:tr h="9286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7.Практическая помощь (по необходимости).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8.Направляет и контролирует осуществление проекта.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7.Формирование специфических знаний, умений, навыков.</a:t>
                      </a:r>
                    </a:p>
                  </a:txBody>
                  <a:tcPr marL="68580" marR="68580" marT="0" marB="0"/>
                </a:tc>
              </a:tr>
              <a:tr h="135029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9.Подготовка к презентации. Презентация.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8.Продукт деятельности готовят к презентации.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9.Представляют (зрителям или экспертам) продукт деятельности.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Заключение.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конце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периода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приобрели навыки работы во время экспериментирования, научились задавать вопросы по теме занятия, самостоятельно находить ответы на интересующую их проблему. Дети с желанием занимаются экспериментальной деятельностью не только в саду но и привлекают к ней родителей. У них появился определенный запас знаний об окружающем мире. Выполняют задания аккуратно, стараются добиться лучшего результата самостоятельно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600076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Актуальность темы.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Ребенок познает мир в процессе любой своей деятельности, самостоятельно или в партнерстве со взрослым. Познавательная деятельность, впрямую направленную на постижение устройства мира (вещей, явлений, находящихся в определенных отношениях и связях).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643182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Познавательная деятельность понимается не только как процесс усвоения знаний, умений и навыков, а, главным образом, как поиск знаний, приобретение знаний самостоятельно или под тактичным руководством взрослого 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7091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543956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    </a:t>
            </a:r>
            <a:r>
              <a:rPr lang="ru-RU" sz="4400" dirty="0" smtClean="0"/>
              <a:t>Знания, добытые самостоятельно, всегда являются осознанными и более прочными.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   Сложилось </a:t>
            </a:r>
            <a:r>
              <a:rPr lang="ru-RU" sz="3600" b="1" dirty="0"/>
              <a:t>противоречие</a:t>
            </a:r>
            <a:r>
              <a:rPr lang="ru-RU" sz="3600" dirty="0"/>
              <a:t> между необходимостью развития деятельности детское экспериментирование и отсутствием технологии организации этого процесса, что подвело к выбору темы моего исследования и к внедрению детского экспериментирования в свою практическую деятельность.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/>
              <a:t>    Цель</a:t>
            </a:r>
            <a:r>
              <a:rPr lang="ru-RU" dirty="0"/>
              <a:t>: Поиск эффективных и адекватных дошкольному возрасту форм обучения, методов и приёмов.</a:t>
            </a:r>
          </a:p>
          <a:p>
            <a:pPr algn="just">
              <a:buNone/>
            </a:pPr>
            <a:r>
              <a:rPr lang="ru-RU" dirty="0" smtClean="0"/>
              <a:t>    Достижению </a:t>
            </a:r>
            <a:r>
              <a:rPr lang="ru-RU" dirty="0"/>
              <a:t>данной цели подчинены следующие </a:t>
            </a:r>
            <a:r>
              <a:rPr lang="ru-RU" b="1" dirty="0"/>
              <a:t>задачи:</a:t>
            </a:r>
            <a:endParaRPr lang="ru-RU" dirty="0"/>
          </a:p>
          <a:p>
            <a:pPr algn="just">
              <a:buNone/>
            </a:pPr>
            <a:r>
              <a:rPr lang="ru-RU" dirty="0"/>
              <a:t>- обучать различным способам познания,</a:t>
            </a:r>
          </a:p>
          <a:p>
            <a:pPr algn="just">
              <a:buNone/>
            </a:pPr>
            <a:r>
              <a:rPr lang="ru-RU" dirty="0"/>
              <a:t>- формировать элементарные представления об окружающем мире,</a:t>
            </a:r>
          </a:p>
          <a:p>
            <a:pPr algn="just">
              <a:buNone/>
            </a:pPr>
            <a:r>
              <a:rPr lang="ru-RU" dirty="0"/>
              <a:t>- развивать познавательную активность.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Принципы работы: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Федеральными государственными требованиями к структуре основной общеобразовательной программы дошкольного образования установлены следующие принципы: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 Комплексно-тематический принцип построения образовательного процесса в дошкольном образовании.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Принцип интеграции образовательных областей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Принцип развивающего образования.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Сочетание принципов научной обоснованности и практической применимости.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472518" cy="4697427"/>
          </a:xfrm>
        </p:spPr>
        <p:txBody>
          <a:bodyPr/>
          <a:lstStyle/>
          <a:p>
            <a:pPr algn="ctr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Новизна опыта состоит в том, что мы стремимся действовать в логике интегративного подхода и использовать современные образовательные технологии, тем самым реализовывая ФГТ.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Ребенку-дошкольнику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по природе присуща ориентация на познание окружающего мира и экспериментирование с объектами и явлениями реальности.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474</Words>
  <Application>Microsoft Office PowerPoint</Application>
  <PresentationFormat>Экран (4:3)</PresentationFormat>
  <Paragraphs>62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Детское экспериментирование – путь к познанию окружающего мира. </vt:lpstr>
      <vt:lpstr>Актуальность темы. Ребенок познает мир в процессе любой своей деятельности, самостоятельно или в партнерстве со взрослым. Познавательная деятельность, впрямую направленную на постижение устройства мира (вещей, явлений, находящихся в определенных отношениях и связях).   </vt:lpstr>
      <vt:lpstr>Познавательная деятельность понимается не только как процесс усвоения знаний, умений и навыков, а, главным образом, как поиск знаний, приобретение знаний самостоятельно или под тактичным руководством взрослого .</vt:lpstr>
      <vt:lpstr>Слайд 4</vt:lpstr>
      <vt:lpstr>Слайд 5</vt:lpstr>
      <vt:lpstr>Слайд 6</vt:lpstr>
      <vt:lpstr>Принципы работы: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Заключение.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Детское экспериментирование – путь к познанию окружающего мира. </dc:title>
  <dc:creator>Admin</dc:creator>
  <cp:lastModifiedBy>Admin</cp:lastModifiedBy>
  <cp:revision>12</cp:revision>
  <dcterms:created xsi:type="dcterms:W3CDTF">2014-01-22T02:44:56Z</dcterms:created>
  <dcterms:modified xsi:type="dcterms:W3CDTF">2014-01-22T04:33:16Z</dcterms:modified>
</cp:coreProperties>
</file>