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"/>
  </p:notesMasterIdLst>
  <p:sldIdLst>
    <p:sldId id="257" r:id="rId2"/>
    <p:sldId id="260" r:id="rId3"/>
    <p:sldId id="261" r:id="rId4"/>
    <p:sldId id="262" r:id="rId5"/>
    <p:sldId id="271" r:id="rId6"/>
    <p:sldId id="272" r:id="rId7"/>
    <p:sldId id="270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97" autoAdjust="0"/>
    <p:restoredTop sz="94660"/>
  </p:normalViewPr>
  <p:slideViewPr>
    <p:cSldViewPr>
      <p:cViewPr varScale="1">
        <p:scale>
          <a:sx n="70" d="100"/>
          <a:sy n="70" d="100"/>
        </p:scale>
        <p:origin x="1500" y="-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9" d="100"/>
          <a:sy n="39" d="100"/>
        </p:scale>
        <p:origin x="-156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41373F-6E3D-490B-AEBE-B5E19C28408C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FEA5D-17E9-4AD7-876E-5A0EAB438D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81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788024" y="585740"/>
            <a:ext cx="3481387" cy="28432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Из опыта работы воспитателя группы раннего возраста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dirty="0">
                <a:solidFill>
                  <a:srgbClr val="FF0000"/>
                </a:solidFill>
              </a:rPr>
              <a:t/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Ложкиной Марины Витальевны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130476" y="3933056"/>
            <a:ext cx="6874926" cy="259228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6"/>
                </a:solidFill>
                <a:latin typeface="Arial Black" pitchFamily="34" charset="0"/>
              </a:rPr>
              <a:t>Формирование у детей раннего возраста интереса к профессиям железнодорожного транспорта через игру</a:t>
            </a:r>
            <a:endParaRPr lang="ru-RU" sz="3200" dirty="0">
              <a:solidFill>
                <a:schemeClr val="accent6"/>
              </a:solidFill>
              <a:latin typeface="Arial Black" pitchFamily="34" charset="0"/>
            </a:endParaRPr>
          </a:p>
        </p:txBody>
      </p:sp>
      <p:pic>
        <p:nvPicPr>
          <p:cNvPr id="2050" name="Picture 2" descr="C:\Documents and Settings\igor\Рабочий стол\ржд\SN2013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r="23879"/>
          <a:stretch/>
        </p:blipFill>
        <p:spPr bwMode="auto">
          <a:xfrm>
            <a:off x="1292989" y="836712"/>
            <a:ext cx="2327565" cy="2859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31958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60648"/>
            <a:ext cx="8686800" cy="93610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  <a:t>познание</a:t>
            </a:r>
            <a:br>
              <a:rPr lang="ru-RU" sz="3200" dirty="0" smtClean="0">
                <a:solidFill>
                  <a:schemeClr val="accent2"/>
                </a:solidFill>
                <a:latin typeface="Arial Black" pitchFamily="34" charset="0"/>
              </a:rPr>
            </a:br>
            <a:endParaRPr lang="ru-RU" sz="32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half" idx="1"/>
          </p:nvPr>
        </p:nvSpPr>
        <p:spPr>
          <a:xfrm>
            <a:off x="-1980728" y="1124744"/>
            <a:ext cx="6476528" cy="5199856"/>
          </a:xfrm>
        </p:spPr>
        <p:txBody>
          <a:bodyPr>
            <a:noAutofit/>
          </a:bodyPr>
          <a:lstStyle/>
          <a:p>
            <a:pPr marL="2743200" lvl="6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Рассматривание картинки «Поезд»</a:t>
            </a: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669548" y="1196752"/>
            <a:ext cx="4343400" cy="50558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Рассматривание  большого поезда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igor\Рабочий стол\ржд\SN20158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5" t="8126" r="10822" b="13081"/>
          <a:stretch/>
        </p:blipFill>
        <p:spPr bwMode="auto">
          <a:xfrm>
            <a:off x="395536" y="2043680"/>
            <a:ext cx="4064924" cy="357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6" name="Picture 2" descr="C:\Documents and Settings\igor\Рабочий стол\ржд\SN20129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86"/>
          <a:stretch/>
        </p:blipFill>
        <p:spPr bwMode="auto">
          <a:xfrm>
            <a:off x="4653030" y="2043680"/>
            <a:ext cx="4266204" cy="35744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49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521" y="332656"/>
            <a:ext cx="8208913" cy="100811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Чтение художественной литературы</a:t>
            </a:r>
            <a:b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</a:br>
            <a:r>
              <a:rPr lang="ru-RU" dirty="0" smtClean="0">
                <a:solidFill>
                  <a:schemeClr val="accent1"/>
                </a:solidFill>
                <a:latin typeface="Arial Black" pitchFamily="34" charset="0"/>
              </a:rPr>
              <a:t>Стихотворение Э. Мошковской «Поезд»</a:t>
            </a:r>
            <a:endParaRPr lang="ru-RU" dirty="0">
              <a:solidFill>
                <a:schemeClr val="accent1"/>
              </a:solidFill>
              <a:latin typeface="Arial Black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08107" y="1340768"/>
            <a:ext cx="4057451" cy="5256584"/>
          </a:xfrm>
        </p:spPr>
        <p:txBody>
          <a:bodyPr>
            <a:normAutofit/>
          </a:bodyPr>
          <a:lstStyle/>
          <a:p>
            <a:pPr algn="ctr"/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sz="2200" dirty="0" smtClean="0">
              <a:solidFill>
                <a:schemeClr val="accent6">
                  <a:lumMod val="50000"/>
                </a:schemeClr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pic>
        <p:nvPicPr>
          <p:cNvPr id="5122" name="Picture 2" descr="C:\Documents and Settings\igor\Рабочий стол\ржд\SN2016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78" y="1196752"/>
            <a:ext cx="4512501" cy="33843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Documents and Settings\igor\Рабочий стол\ржд\SN20168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26" y="3294200"/>
            <a:ext cx="4379978" cy="3284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90470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754" y="548680"/>
            <a:ext cx="4290556" cy="639762"/>
          </a:xfrm>
        </p:spPr>
        <p:txBody>
          <a:bodyPr>
            <a:noAutofit/>
          </a:bodyPr>
          <a:lstStyle/>
          <a:p>
            <a:pPr algn="ctr"/>
            <a:endParaRPr lang="ru-RU" sz="2000" dirty="0" smtClean="0">
              <a:solidFill>
                <a:srgbClr val="C00000"/>
              </a:solidFill>
              <a:latin typeface="Arial Black" pitchFamily="34" charset="0"/>
            </a:endParaRPr>
          </a:p>
          <a:p>
            <a:pPr algn="ctr"/>
            <a:endParaRPr lang="ru-RU" sz="2000" dirty="0" smtClean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557700" y="1337149"/>
            <a:ext cx="8395012" cy="5979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rgbClr val="FF0000"/>
                </a:solidFill>
              </a:rPr>
              <a:t> Разноцветные вагончики. Шнуровка «Паровозик»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04800" y="548680"/>
            <a:ext cx="8610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itchFamily="34" charset="0"/>
              </a:rPr>
              <a:t>Дидактические игры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074" name="Picture 2" descr="C:\Documents and Settings\igor\Рабочий стол\ржд\SN2016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47519"/>
            <a:ext cx="3984852" cy="29886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" name="Picture 3" descr="C:\Documents and Settings\igor\Рабочий стол\ржд\SN20157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53"/>
          <a:stretch/>
        </p:blipFill>
        <p:spPr bwMode="auto">
          <a:xfrm>
            <a:off x="809330" y="2153789"/>
            <a:ext cx="3512980" cy="30026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241967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605" y="404664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</a:b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76605" y="548680"/>
            <a:ext cx="8686800" cy="56034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Подвижные игры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«Поезд»</a:t>
            </a:r>
          </a:p>
          <a:p>
            <a:pPr marL="0" indent="0" algn="ctr">
              <a:buNone/>
            </a:pPr>
            <a:endParaRPr lang="ru-RU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C:\Documents and Settings\igor\Рабочий стол\ржд\SN2016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6432714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754406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  <a:t>Игра со строительным материалом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Arial Black" pitchFamily="34" charset="0"/>
              </a:rPr>
              <a:t>«Поехали на поезде»</a:t>
            </a:r>
            <a:endParaRPr lang="ru-RU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C:\Documents and Settings\igor\Рабочий стол\ржд\SN201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77427"/>
            <a:ext cx="6120680" cy="45905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848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99592" y="836712"/>
            <a:ext cx="7125113" cy="512954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Удачи всем в воспитании настоящих железнодорожников!</a:t>
            </a:r>
            <a:b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Частное дошкольное образовательное учреждение д\ сад №142 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оао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 «</a:t>
            </a:r>
            <a:r>
              <a:rPr lang="ru-RU" sz="2400" dirty="0" err="1" smtClean="0">
                <a:solidFill>
                  <a:srgbClr val="C00000"/>
                </a:solidFill>
                <a:latin typeface="Arial Black" pitchFamily="34" charset="0"/>
              </a:rPr>
              <a:t>ржд</a:t>
            </a:r>
            <a:r>
              <a:rPr lang="ru-RU" sz="2400" dirty="0" smtClean="0">
                <a:solidFill>
                  <a:srgbClr val="C00000"/>
                </a:solidFill>
                <a:latin typeface="Arial Black" pitchFamily="34" charset="0"/>
              </a:rPr>
              <a:t>»</a:t>
            </a:r>
            <a:endParaRPr lang="ru-RU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943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589</TotalTime>
  <Words>57</Words>
  <Application>Microsoft Office PowerPoint</Application>
  <PresentationFormat>Экран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 Black</vt:lpstr>
      <vt:lpstr>Calibri</vt:lpstr>
      <vt:lpstr>Franklin Gothic Book</vt:lpstr>
      <vt:lpstr>Franklin Gothic Medium</vt:lpstr>
      <vt:lpstr>Wingdings 2</vt:lpstr>
      <vt:lpstr>Трек</vt:lpstr>
      <vt:lpstr>Из опыта работы воспитателя группы раннего возраста  Ложкиной Марины Витальевны</vt:lpstr>
      <vt:lpstr>познание </vt:lpstr>
      <vt:lpstr>Чтение художественной литературы Стихотворение Э. Мошковской «Поезд»</vt:lpstr>
      <vt:lpstr>Дидактические игры</vt:lpstr>
      <vt:lpstr> </vt:lpstr>
      <vt:lpstr>Игра со строительным материалом «Поехали на поезде»</vt:lpstr>
      <vt:lpstr>Удачи всем в воспитании настоящих железнодорожников! Частное дошкольное образовательное учреждение д\ сад №142 оао «ржд»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результаты исследования: Для исследования провели анкетирование учащихся начальных классов. Анкета содержала 8 вопросов и приложения с иллюстрациями детских журналов. Результаты анкетирования были следующие: Большинство ребят покупают журналы в киосках или магазинах. И только незначительная часть- выписывает журналы по почте</dc:title>
  <cp:lastModifiedBy>Admin1</cp:lastModifiedBy>
  <cp:revision>62</cp:revision>
  <dcterms:modified xsi:type="dcterms:W3CDTF">2016-01-14T15:23:51Z</dcterms:modified>
</cp:coreProperties>
</file>