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64" r:id="rId4"/>
    <p:sldId id="257" r:id="rId5"/>
    <p:sldId id="258" r:id="rId6"/>
    <p:sldId id="267" r:id="rId7"/>
    <p:sldId id="269" r:id="rId8"/>
    <p:sldId id="260" r:id="rId9"/>
    <p:sldId id="262" r:id="rId10"/>
    <p:sldId id="266" r:id="rId11"/>
    <p:sldId id="259" r:id="rId12"/>
    <p:sldId id="268" r:id="rId13"/>
    <p:sldId id="263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214422"/>
            <a:ext cx="64922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Музыкальные инструменты.</a:t>
            </a:r>
          </a:p>
          <a:p>
            <a:pPr algn="ctr"/>
            <a:endParaRPr lang="ru-RU" sz="36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</a:t>
            </a:r>
            <a:r>
              <a:rPr lang="ru-RU" sz="3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36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Составил: музыкальный руководитель</a:t>
            </a:r>
          </a:p>
          <a:p>
            <a:pPr algn="r"/>
            <a:r>
              <a:rPr lang="ru-RU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Провоторова</a:t>
            </a:r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А.А.</a:t>
            </a:r>
            <a:endParaRPr lang="ru-RU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4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4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8"/>
            <a:ext cx="56436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скрипки есть огромный брат.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Огромней он во много крат!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Смычок коснётся струн сейчас,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мы густой услышим бас!</a:t>
            </a:r>
          </a:p>
        </p:txBody>
      </p:sp>
      <p:pic>
        <p:nvPicPr>
          <p:cNvPr id="10242" name="Picture 2" descr="C:\Users\Admin\Documents\настя\cb_jazz_diamo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85728"/>
            <a:ext cx="2898781" cy="6286514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1"/>
            <a:ext cx="4429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на этом инструменте сыграть,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 множество струн перебрать.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Admin\Documents\настя\91298069_AutumnMelody_by_GalinaV_el__31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642918"/>
            <a:ext cx="3524387" cy="5972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1"/>
            <a:ext cx="4643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Звучит сигнал, на бой зовёт!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Вставай, солдат, она поёт! </a:t>
            </a:r>
          </a:p>
        </p:txBody>
      </p:sp>
      <p:pic>
        <p:nvPicPr>
          <p:cNvPr id="12291" name="Picture 3" descr="C:\Users\Admin\Documents\настя\trub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785926"/>
            <a:ext cx="4994977" cy="4596091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7" y="571480"/>
            <a:ext cx="4500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руки ты ее возьмешь,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 растянешь, то сожмешь!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Звонкая, нарядная,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Русская, двухрядная.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Заиграет, только тронь,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 зовут ее?</a:t>
            </a:r>
          </a:p>
        </p:txBody>
      </p:sp>
      <p:pic>
        <p:nvPicPr>
          <p:cNvPr id="7170" name="Picture 2" descr="C:\Users\Admin\Documents\настя\full_12228679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643181"/>
            <a:ext cx="4953011" cy="3714758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4143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Треугольная доска,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на ней три волоска.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Волосок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тонкий,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Голосок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звонкий. </a:t>
            </a:r>
          </a:p>
        </p:txBody>
      </p:sp>
      <p:pic>
        <p:nvPicPr>
          <p:cNvPr id="9218" name="Picture 2" descr="C:\Users\Admin\Documents\настя\balalaika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808292"/>
            <a:ext cx="3357586" cy="5301979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71480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стою на трех ногах, ноги в черных сапогах.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Зубы белые, педаль…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зовут меня?.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</p:txBody>
      </p:sp>
      <p:pic>
        <p:nvPicPr>
          <p:cNvPr id="1026" name="Picture 2" descr="C:\Users\Admin\Documents\настя\5908_yamaha-s6-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267219"/>
            <a:ext cx="3929090" cy="4237848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85794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Играть умеет он и «форте», и «пиано»,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это назвали его…</a:t>
            </a:r>
          </a:p>
        </p:txBody>
      </p:sp>
      <p:pic>
        <p:nvPicPr>
          <p:cNvPr id="8194" name="Picture 2" descr="C:\Users\Admin\Documents\настя\0521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857364"/>
            <a:ext cx="4795462" cy="4288559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3" y="428604"/>
            <a:ext cx="47149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древний и простой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Инструмент, внутри пустой.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Палочкой упруго бьют,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Ритм ансамблю задают.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всегда бывает рад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собой вести парад.</a:t>
            </a:r>
          </a:p>
          <a:p>
            <a:endParaRPr lang="ru-RU" dirty="0"/>
          </a:p>
        </p:txBody>
      </p:sp>
      <p:pic>
        <p:nvPicPr>
          <p:cNvPr id="2051" name="Picture 3" descr="C:\Users\Admin\Documents\настя\barab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6897" y="2714619"/>
            <a:ext cx="4448506" cy="3500463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4786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 круглый, голос звонкий. По нему бьют, его трясут –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он только радуется.</a:t>
            </a:r>
          </a:p>
          <a:p>
            <a:endParaRPr lang="ru-RU" dirty="0"/>
          </a:p>
        </p:txBody>
      </p:sp>
      <p:pic>
        <p:nvPicPr>
          <p:cNvPr id="3074" name="Picture 2" descr="C:\Users\Admin\Documents\настя\26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0086" y="1643050"/>
            <a:ext cx="4421004" cy="4595825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6072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руки молоточки взяли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пластинкам застучали.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Слышен музыкальный звон,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звучит…</a:t>
            </a:r>
          </a:p>
        </p:txBody>
      </p:sp>
      <p:pic>
        <p:nvPicPr>
          <p:cNvPr id="11268" name="Picture 4" descr="C:\Users\Admin\Documents\настя\348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205624"/>
            <a:ext cx="5710873" cy="4104690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00042"/>
            <a:ext cx="64294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самый сказочный момент вступит этот инструмент.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совсем не каждый знает, что в оркестре он играет!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Тихо, нежно зазвенит, будто всё посеребрит.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затем умолкнет скоро по сигналу дирижёра.</a:t>
            </a:r>
          </a:p>
        </p:txBody>
      </p:sp>
      <p:pic>
        <p:nvPicPr>
          <p:cNvPr id="13315" name="Picture 3" descr="C:\Users\Admin\Documents\настя\610ad8baf8d0956124a5874163aca2c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643182"/>
            <a:ext cx="4095752" cy="4095752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7" y="500042"/>
            <a:ext cx="4643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похож на погремушку, Только это не игрушка! </a:t>
            </a:r>
          </a:p>
          <a:p>
            <a:pPr algn="ctr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Чики-тасы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чики-тасы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Зашуршали...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Admin\Documents\настя\FMP-25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671770"/>
            <a:ext cx="4357718" cy="4611342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1" y="642918"/>
            <a:ext cx="4786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будто девушка запела,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зале словно посветлело.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Скользит мелодия так гибко.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Затихло все: играет…</a:t>
            </a:r>
          </a:p>
        </p:txBody>
      </p:sp>
      <p:pic>
        <p:nvPicPr>
          <p:cNvPr id="6146" name="Picture 2" descr="C:\Users\Admin\Documents\настя\Plastic Violin jpeg-50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928802"/>
            <a:ext cx="4238638" cy="4286280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361</TotalTime>
  <Words>283</Words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44</cp:revision>
  <dcterms:created xsi:type="dcterms:W3CDTF">2015-01-06T09:08:15Z</dcterms:created>
  <dcterms:modified xsi:type="dcterms:W3CDTF">2015-08-22T10:10:01Z</dcterms:modified>
</cp:coreProperties>
</file>