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62" r:id="rId3"/>
    <p:sldId id="275" r:id="rId4"/>
    <p:sldId id="276" r:id="rId5"/>
    <p:sldId id="274" r:id="rId6"/>
    <p:sldId id="265" r:id="rId7"/>
    <p:sldId id="277" r:id="rId8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231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228601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3947" y="578883"/>
            <a:ext cx="6230107" cy="414528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541782" y="2426941"/>
            <a:ext cx="5829300" cy="24384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541782" y="4913376"/>
            <a:ext cx="5829300" cy="12192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DBF525-BEF3-4216-843D-531819134C54}" type="datetimeFigureOut">
              <a:rPr lang="ru-RU" smtClean="0"/>
              <a:pPr/>
              <a:t>14.09.2013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76B83D-A037-46AD-99CD-B46882C332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7190" y="6644640"/>
            <a:ext cx="6137910" cy="140208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7190" y="707136"/>
            <a:ext cx="6137910" cy="5583936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DBF525-BEF3-4216-843D-531819134C54}" type="datetimeFigureOut">
              <a:rPr lang="ru-RU" smtClean="0"/>
              <a:pPr/>
              <a:t>14.09.2013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76B83D-A037-46AD-99CD-B46882C332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711206"/>
            <a:ext cx="1485900" cy="70103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00050" y="711204"/>
            <a:ext cx="4457700" cy="70104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DBF525-BEF3-4216-843D-531819134C54}" type="datetimeFigureOut">
              <a:rPr lang="ru-RU" smtClean="0"/>
              <a:pPr/>
              <a:t>14.09.2013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76B83D-A037-46AD-99CD-B46882C332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7190" y="6644640"/>
            <a:ext cx="6137910" cy="140208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7190" y="707136"/>
            <a:ext cx="6137910" cy="5583936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DBF525-BEF3-4216-843D-531819134C54}" type="datetimeFigureOut">
              <a:rPr lang="ru-RU" smtClean="0"/>
              <a:pPr/>
              <a:t>14.09.2013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76B83D-A037-46AD-99CD-B46882C332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228601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13947" y="578883"/>
            <a:ext cx="6230107" cy="578843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1258" y="6571488"/>
            <a:ext cx="6137910" cy="902208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1258" y="7499312"/>
            <a:ext cx="6137910" cy="560832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DBF525-BEF3-4216-843D-531819134C54}" type="datetimeFigureOut">
              <a:rPr lang="ru-RU" smtClean="0"/>
              <a:pPr/>
              <a:t>14.09.2013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76B83D-A037-46AD-99CD-B46882C332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85764" y="707136"/>
            <a:ext cx="2948940" cy="585216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566520" y="707136"/>
            <a:ext cx="2948940" cy="585216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DBF525-BEF3-4216-843D-531819134C54}" type="datetimeFigureOut">
              <a:rPr lang="ru-RU" smtClean="0"/>
              <a:pPr/>
              <a:t>14.09.2013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76B83D-A037-46AD-99CD-B46882C332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7190" y="6644640"/>
            <a:ext cx="6137910" cy="140208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5418" y="772584"/>
            <a:ext cx="2948940" cy="1056216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3489127" y="772584"/>
            <a:ext cx="2948940" cy="1056216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5418" y="1930400"/>
            <a:ext cx="2948940" cy="465328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489127" y="1930400"/>
            <a:ext cx="2948940" cy="465328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DBF525-BEF3-4216-843D-531819134C54}" type="datetimeFigureOut">
              <a:rPr lang="ru-RU" smtClean="0"/>
              <a:pPr/>
              <a:t>14.09.2013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76B83D-A037-46AD-99CD-B46882C332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DBF525-BEF3-4216-843D-531819134C54}" type="datetimeFigureOut">
              <a:rPr lang="ru-RU" smtClean="0"/>
              <a:pPr/>
              <a:t>14.09.2013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76B83D-A037-46AD-99CD-B46882C332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228601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DBF525-BEF3-4216-843D-531819134C54}" type="datetimeFigureOut">
              <a:rPr lang="ru-RU" smtClean="0"/>
              <a:pPr/>
              <a:t>14.09.2013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76B83D-A037-46AD-99CD-B46882C332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54088" y="711200"/>
            <a:ext cx="2228850" cy="12192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154135" y="1930403"/>
            <a:ext cx="2228850" cy="5608149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571030" y="1240192"/>
            <a:ext cx="3469619" cy="6299203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DBF525-BEF3-4216-843D-531819134C54}" type="datetimeFigureOut">
              <a:rPr lang="ru-RU" smtClean="0"/>
              <a:pPr/>
              <a:t>14.09.2013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76B83D-A037-46AD-99CD-B46882C3328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228601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4800600" y="578883"/>
            <a:ext cx="1743454" cy="57912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6682741"/>
            <a:ext cx="6172200" cy="140208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4847034" y="711200"/>
            <a:ext cx="1680210" cy="5615307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ADBF525-BEF3-4216-843D-531819134C54}" type="datetimeFigureOut">
              <a:rPr lang="ru-RU" smtClean="0"/>
              <a:pPr/>
              <a:t>14.09.2013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476B83D-A037-46AD-99CD-B46882C3328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16110" y="581024"/>
            <a:ext cx="4443984" cy="57912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228601" y="438913"/>
            <a:ext cx="6399041" cy="8262425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13947" y="578883"/>
            <a:ext cx="6230107" cy="73152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377190" y="6647453"/>
            <a:ext cx="6137910" cy="140208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377190" y="707136"/>
            <a:ext cx="6137910" cy="5583936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2832246" y="8149168"/>
            <a:ext cx="1714500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ADBF525-BEF3-4216-843D-531819134C54}" type="datetimeFigureOut">
              <a:rPr lang="ru-RU" smtClean="0"/>
              <a:pPr/>
              <a:t>14.09.2013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4546746" y="8149168"/>
            <a:ext cx="1714500" cy="486833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6261246" y="8149168"/>
            <a:ext cx="342900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476B83D-A037-46AD-99CD-B46882C3328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go.mail.ru/imgpreview?key=http%3A//bioografmuzik.com/img/gallery%5Ffoto/114.jpg&amp;mb=imgdb_preview_80&amp;q=90&amp;w=16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90" y="285720"/>
            <a:ext cx="6357982" cy="85219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culture.natm.ru/images/autouploads/full/583912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91" y="234198"/>
            <a:ext cx="6429420" cy="86200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Мои сканированные изображения\113298_3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3103" y="1213602"/>
            <a:ext cx="6490607" cy="52157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Мои сканированные изображения\21172874_Alexei_Alexeivich_Harlamoff_18481915_Sister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8" y="500033"/>
            <a:ext cx="6357982" cy="79280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Мои сканированные изображения\0015-018-Sledujuschij-tsikl-otobrazhaet-detskie-igr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999" y="428596"/>
            <a:ext cx="6780001" cy="787883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C:\Users\admin\Pictures\44114702_f_4970426f5648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90" y="319875"/>
            <a:ext cx="6429420" cy="854954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go.mail.ru/imgpreview?key=http%3A//bioografmuzik.com/img/gallery%5Ffoto/114.jpg&amp;mb=imgdb_preview_80&amp;q=90&amp;w=16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66" y="285720"/>
            <a:ext cx="6143668" cy="852198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283</TotalTime>
  <Words>0</Words>
  <Application>Microsoft Office PowerPoint</Application>
  <PresentationFormat>Экран (4:3)</PresentationFormat>
  <Paragraphs>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7</cp:revision>
  <dcterms:created xsi:type="dcterms:W3CDTF">2013-02-02T12:32:03Z</dcterms:created>
  <dcterms:modified xsi:type="dcterms:W3CDTF">2013-09-14T04:49:50Z</dcterms:modified>
</cp:coreProperties>
</file>