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2" r:id="rId3"/>
    <p:sldId id="275" r:id="rId4"/>
    <p:sldId id="276" r:id="rId5"/>
    <p:sldId id="274" r:id="rId6"/>
    <p:sldId id="265" r:id="rId7"/>
    <p:sldId id="277" r:id="rId8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231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ADBF525-BEF3-4216-843D-531819134C54}" type="datetimeFigureOut">
              <a:rPr lang="ru-RU" smtClean="0"/>
              <a:pPr/>
              <a:t>14.09.2013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8476B83D-A037-46AD-99CD-B46882C3328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.mail.ru/imgpreview?key=http%3A//bioografmuzik.com/img/gallery%5Ffoto/114.jpg&amp;mb=imgdb_preview_80&amp;q=90&amp;w=1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285720"/>
            <a:ext cx="6357982" cy="852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http://culture.natm.ru/images/autouploads/full/583912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1" y="234198"/>
            <a:ext cx="6429420" cy="86200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Мои сканированные изображения\113298_30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3103" y="1213602"/>
            <a:ext cx="6490607" cy="5215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Мои сканированные изображения\21172874_Alexei_Alexeivich_Harlamoff_18481915_Sist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8" y="500033"/>
            <a:ext cx="6357982" cy="79280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Мои сканированные изображения\0015-018-Sledujuschij-tsikl-otobrazhaet-detskie-ig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999" y="428596"/>
            <a:ext cx="6780001" cy="78788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C:\Users\admin\Pictures\44114702_f_4970426f5648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90" y="319875"/>
            <a:ext cx="6429420" cy="85495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go.mail.ru/imgpreview?key=http%3A//bioografmuzik.com/img/gallery%5Ffoto/114.jpg&amp;mb=imgdb_preview_80&amp;q=90&amp;w=16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66" y="285720"/>
            <a:ext cx="6143668" cy="8521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283</TotalTime>
  <Words>0</Words>
  <Application>Microsoft Office PowerPoint</Application>
  <PresentationFormat>Экран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Аспект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7</cp:revision>
  <dcterms:created xsi:type="dcterms:W3CDTF">2013-02-02T12:32:03Z</dcterms:created>
  <dcterms:modified xsi:type="dcterms:W3CDTF">2013-09-14T04:49:50Z</dcterms:modified>
</cp:coreProperties>
</file>