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232248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Орфограммы в окончаниях разных частей речи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976664" cy="17526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Моисеева Ольга Ивановна, учитель русского языка и литературы, высшей категории, ГБОУ СОШ №</a:t>
            </a:r>
            <a:r>
              <a:rPr lang="ru-RU" sz="2400" dirty="0" smtClean="0"/>
              <a:t>1935 г.Москва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Существительное 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</a:t>
            </a:r>
            <a:r>
              <a:rPr lang="en-US" dirty="0" smtClean="0"/>
              <a:t>I</a:t>
            </a:r>
            <a:r>
              <a:rPr lang="ru-RU" dirty="0" smtClean="0"/>
              <a:t> склонение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Р.п. –</a:t>
            </a:r>
            <a:r>
              <a:rPr lang="ru-RU" sz="2800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    около деревн</a:t>
            </a:r>
            <a:r>
              <a:rPr lang="ru-RU" sz="2800" b="1" dirty="0" smtClean="0">
                <a:solidFill>
                  <a:srgbClr val="C00000"/>
                </a:solidFill>
              </a:rPr>
              <a:t>и</a:t>
            </a:r>
          </a:p>
          <a:p>
            <a:r>
              <a:rPr lang="ru-RU" dirty="0" smtClean="0"/>
              <a:t>Д.п. –</a:t>
            </a:r>
            <a:r>
              <a:rPr lang="ru-RU" sz="2800" b="1" dirty="0" smtClean="0">
                <a:solidFill>
                  <a:srgbClr val="C00000"/>
                </a:solidFill>
              </a:rPr>
              <a:t>е </a:t>
            </a:r>
            <a:r>
              <a:rPr lang="ru-RU" dirty="0" smtClean="0"/>
              <a:t>  к деревн</a:t>
            </a:r>
            <a:r>
              <a:rPr lang="ru-RU" sz="2800" b="1" dirty="0" smtClean="0">
                <a:solidFill>
                  <a:srgbClr val="C00000"/>
                </a:solidFill>
              </a:rPr>
              <a:t>е</a:t>
            </a:r>
          </a:p>
          <a:p>
            <a:r>
              <a:rPr lang="ru-RU" dirty="0" smtClean="0"/>
              <a:t>П.п. –</a:t>
            </a:r>
            <a:r>
              <a:rPr lang="ru-RU" sz="2800" b="1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   о деревн</a:t>
            </a:r>
            <a:r>
              <a:rPr lang="ru-RU" sz="2800" b="1" dirty="0" smtClean="0">
                <a:solidFill>
                  <a:srgbClr val="C00000"/>
                </a:solidFill>
              </a:rPr>
              <a:t>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II</a:t>
            </a:r>
            <a:r>
              <a:rPr lang="ru-RU" dirty="0" smtClean="0"/>
              <a:t> склонение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П.п. –</a:t>
            </a:r>
            <a:r>
              <a:rPr lang="ru-RU" sz="2800" b="1" dirty="0" smtClean="0">
                <a:solidFill>
                  <a:srgbClr val="C00000"/>
                </a:solidFill>
              </a:rPr>
              <a:t>е  </a:t>
            </a:r>
            <a:r>
              <a:rPr lang="ru-RU" dirty="0" smtClean="0"/>
              <a:t>на неб</a:t>
            </a:r>
            <a:r>
              <a:rPr lang="ru-RU" sz="2800" b="1" dirty="0" smtClean="0">
                <a:solidFill>
                  <a:srgbClr val="C00000"/>
                </a:solidFill>
              </a:rPr>
              <a:t>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Существительное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III</a:t>
            </a:r>
            <a:r>
              <a:rPr lang="ru-RU" dirty="0" smtClean="0"/>
              <a:t> склонение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Р.п.  -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  </a:t>
            </a:r>
            <a:r>
              <a:rPr lang="ru-RU" dirty="0" smtClean="0"/>
              <a:t>около </a:t>
            </a:r>
            <a:r>
              <a:rPr lang="ru-RU" dirty="0" err="1" smtClean="0"/>
              <a:t>сирен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И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 smtClean="0"/>
              <a:t>Д.п. –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  </a:t>
            </a:r>
            <a:r>
              <a:rPr lang="ru-RU" dirty="0" smtClean="0"/>
              <a:t>к </a:t>
            </a:r>
            <a:r>
              <a:rPr lang="ru-RU" dirty="0" err="1" smtClean="0"/>
              <a:t>сирен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И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 smtClean="0"/>
              <a:t>П.п. –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  </a:t>
            </a:r>
            <a:r>
              <a:rPr lang="ru-RU" dirty="0" smtClean="0"/>
              <a:t>о </a:t>
            </a:r>
            <a:r>
              <a:rPr lang="ru-RU" dirty="0" err="1" smtClean="0"/>
              <a:t>сирен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На –</a:t>
            </a:r>
            <a:r>
              <a:rPr lang="ru-RU" dirty="0" err="1" smtClean="0"/>
              <a:t>ий</a:t>
            </a:r>
            <a:r>
              <a:rPr lang="ru-RU" dirty="0" smtClean="0"/>
              <a:t>, -</a:t>
            </a:r>
            <a:r>
              <a:rPr lang="ru-RU" dirty="0" err="1" smtClean="0"/>
              <a:t>ие</a:t>
            </a:r>
            <a:r>
              <a:rPr lang="ru-RU" dirty="0" smtClean="0"/>
              <a:t>, -</a:t>
            </a:r>
            <a:r>
              <a:rPr lang="ru-RU" dirty="0" err="1" smtClean="0"/>
              <a:t>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Р.п. –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И </a:t>
            </a:r>
            <a:r>
              <a:rPr lang="ru-RU" dirty="0" smtClean="0"/>
              <a:t>для </a:t>
            </a:r>
            <a:r>
              <a:rPr lang="ru-RU" dirty="0" err="1" smtClean="0"/>
              <a:t>арми</a:t>
            </a:r>
            <a:r>
              <a:rPr lang="ru-RU" dirty="0" err="1" smtClean="0">
                <a:solidFill>
                  <a:schemeClr val="accent4"/>
                </a:solidFill>
              </a:rPr>
              <a:t>И</a:t>
            </a:r>
            <a:endParaRPr lang="ru-RU" dirty="0" smtClean="0">
              <a:solidFill>
                <a:schemeClr val="accent4"/>
              </a:solidFill>
            </a:endParaRPr>
          </a:p>
          <a:p>
            <a:r>
              <a:rPr lang="ru-RU" dirty="0" smtClean="0"/>
              <a:t>Д.п. –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И </a:t>
            </a:r>
            <a:r>
              <a:rPr lang="ru-RU" dirty="0" smtClean="0"/>
              <a:t>по </a:t>
            </a:r>
            <a:r>
              <a:rPr lang="ru-RU" dirty="0" err="1" smtClean="0"/>
              <a:t>арми</a:t>
            </a:r>
            <a:r>
              <a:rPr lang="ru-RU" dirty="0" err="1" smtClean="0">
                <a:solidFill>
                  <a:schemeClr val="accent4"/>
                </a:solidFill>
              </a:rPr>
              <a:t>И</a:t>
            </a:r>
            <a:endParaRPr lang="ru-RU" dirty="0" smtClean="0">
              <a:solidFill>
                <a:schemeClr val="accent4"/>
              </a:solidFill>
            </a:endParaRPr>
          </a:p>
          <a:p>
            <a:r>
              <a:rPr lang="ru-RU" dirty="0" smtClean="0"/>
              <a:t>П.п. –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И </a:t>
            </a:r>
            <a:r>
              <a:rPr lang="ru-RU" dirty="0" smtClean="0"/>
              <a:t>в </a:t>
            </a:r>
            <a:r>
              <a:rPr lang="ru-RU" dirty="0" err="1" smtClean="0"/>
              <a:t>здани</a:t>
            </a:r>
            <a:r>
              <a:rPr lang="ru-RU" dirty="0" err="1" smtClean="0">
                <a:solidFill>
                  <a:schemeClr val="accent4"/>
                </a:solidFill>
              </a:rPr>
              <a:t>И</a:t>
            </a:r>
            <a:r>
              <a:rPr lang="ru-RU" dirty="0" smtClean="0"/>
              <a:t>,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санатори</a:t>
            </a:r>
            <a:r>
              <a:rPr lang="ru-RU" dirty="0" err="1" smtClean="0">
                <a:solidFill>
                  <a:schemeClr val="accent4"/>
                </a:solidFill>
              </a:rPr>
              <a:t>И</a:t>
            </a:r>
            <a:r>
              <a:rPr lang="ru-RU" dirty="0" smtClean="0"/>
              <a:t>,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арми</a:t>
            </a:r>
            <a:r>
              <a:rPr lang="ru-RU" dirty="0" err="1" smtClean="0">
                <a:solidFill>
                  <a:schemeClr val="accent4"/>
                </a:solidFill>
              </a:rPr>
              <a:t>И</a:t>
            </a:r>
            <a:endParaRPr lang="ru-RU" dirty="0" smtClean="0">
              <a:solidFill>
                <a:schemeClr val="accent4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97152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Прилагательное, местоимение, числительное, причастие.</a:t>
            </a:r>
            <a:b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400" dirty="0" smtClean="0"/>
              <a:t>Проверяем окончание по вопросу: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b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в доме</a:t>
            </a:r>
            <a:b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400" dirty="0" smtClean="0"/>
              <a:t>каком?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Нов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ом</a:t>
            </a:r>
            <a:r>
              <a:rPr lang="ru-RU" sz="2400" dirty="0" smtClean="0"/>
              <a:t>, мо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ем</a:t>
            </a:r>
            <a:r>
              <a:rPr lang="ru-RU" sz="2400" dirty="0" smtClean="0"/>
              <a:t>, перв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ом</a:t>
            </a:r>
            <a:r>
              <a:rPr lang="ru-RU" sz="2400" dirty="0" smtClean="0"/>
              <a:t>, строящ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ем</a:t>
            </a:r>
            <a:r>
              <a:rPr lang="ru-RU" sz="2400" dirty="0" smtClean="0"/>
              <a:t>ся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4499992" y="436510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4000" b="1" dirty="0" err="1" smtClean="0">
                <a:solidFill>
                  <a:schemeClr val="tx2">
                    <a:lumMod val="50000"/>
                  </a:schemeClr>
                </a:solidFill>
              </a:rPr>
              <a:t>Глаглол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ru-RU" dirty="0" smtClean="0"/>
              <a:t>спряжение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1 я   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-у, -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ю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     </a:t>
            </a:r>
            <a:r>
              <a:rPr lang="ru-RU" dirty="0" smtClean="0"/>
              <a:t>мы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-ем</a:t>
            </a:r>
          </a:p>
          <a:p>
            <a:r>
              <a:rPr lang="ru-RU" dirty="0" smtClean="0"/>
              <a:t>2 ты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-ешь        </a:t>
            </a:r>
            <a:r>
              <a:rPr lang="ru-RU" dirty="0" smtClean="0"/>
              <a:t>вы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ете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 smtClean="0"/>
              <a:t>3 он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-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ет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        </a:t>
            </a:r>
            <a:r>
              <a:rPr lang="ru-RU" dirty="0" smtClean="0"/>
              <a:t>они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–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ут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-ют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II</a:t>
            </a:r>
            <a:r>
              <a:rPr lang="ru-RU" dirty="0" smtClean="0"/>
              <a:t> спряжение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1 я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-у, -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  </a:t>
            </a:r>
            <a:r>
              <a:rPr lang="ru-RU" dirty="0" smtClean="0"/>
              <a:t>мы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-им</a:t>
            </a:r>
          </a:p>
          <a:p>
            <a:r>
              <a:rPr lang="ru-RU" dirty="0" smtClean="0"/>
              <a:t>2 ты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-ишь     </a:t>
            </a:r>
            <a:r>
              <a:rPr lang="ru-RU" dirty="0" smtClean="0"/>
              <a:t>вы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–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ите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 smtClean="0"/>
              <a:t>3 он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–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ит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    </a:t>
            </a:r>
            <a:r>
              <a:rPr lang="ru-RU" dirty="0" smtClean="0"/>
              <a:t>они -</a:t>
            </a:r>
            <a:r>
              <a:rPr lang="ru-RU" dirty="0" err="1" smtClean="0"/>
              <a:t>ат</a:t>
            </a:r>
            <a:r>
              <a:rPr lang="ru-RU" dirty="0" smtClean="0"/>
              <a:t>, -</a:t>
            </a:r>
            <a:r>
              <a:rPr lang="ru-RU" dirty="0" err="1" smtClean="0"/>
              <a:t>ят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32271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4000" dirty="0" smtClean="0"/>
              <a:t>Практическая работа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Спишите, вставляя пропущенные орфограммы:</a:t>
            </a:r>
            <a:br>
              <a:rPr lang="ru-RU" sz="2800" dirty="0" smtClean="0"/>
            </a:br>
            <a:r>
              <a:rPr lang="ru-RU" sz="2800" dirty="0" smtClean="0"/>
              <a:t>Мимо алле…, по дорог…, в неб…, в </a:t>
            </a:r>
            <a:r>
              <a:rPr lang="ru-RU" sz="2800" dirty="0" err="1" smtClean="0"/>
              <a:t>планетари</a:t>
            </a:r>
            <a:r>
              <a:rPr lang="ru-RU" sz="2800" dirty="0" smtClean="0"/>
              <a:t>…, по </a:t>
            </a:r>
            <a:r>
              <a:rPr lang="ru-RU" sz="2800" dirty="0" err="1" smtClean="0"/>
              <a:t>территори</a:t>
            </a:r>
            <a:r>
              <a:rPr lang="ru-RU" sz="2800" dirty="0" smtClean="0"/>
              <a:t>…, около рощ…, на </a:t>
            </a:r>
            <a:r>
              <a:rPr lang="ru-RU" sz="2800" dirty="0" err="1" smtClean="0"/>
              <a:t>автомобил</a:t>
            </a:r>
            <a:r>
              <a:rPr lang="ru-RU" sz="2800" dirty="0" smtClean="0"/>
              <a:t>…; в </a:t>
            </a:r>
            <a:r>
              <a:rPr lang="ru-RU" sz="2800" dirty="0" err="1" smtClean="0"/>
              <a:t>син</a:t>
            </a:r>
            <a:r>
              <a:rPr lang="ru-RU" sz="2800" dirty="0" smtClean="0"/>
              <a:t>…м неб…, </a:t>
            </a:r>
            <a:r>
              <a:rPr lang="ru-RU" sz="2800" dirty="0" err="1" smtClean="0"/>
              <a:t>зимн</a:t>
            </a:r>
            <a:r>
              <a:rPr lang="ru-RU" sz="2800" dirty="0" smtClean="0"/>
              <a:t>…м утром, весело… настроения, хорош…м человеком, одно… поля ягода, на треть…м этаже, по наш…м впечатлениям, в </a:t>
            </a:r>
            <a:r>
              <a:rPr lang="ru-RU" sz="2800" dirty="0" err="1" smtClean="0"/>
              <a:t>сияющ</a:t>
            </a:r>
            <a:r>
              <a:rPr lang="ru-RU" sz="2800" dirty="0" smtClean="0"/>
              <a:t>…</a:t>
            </a:r>
            <a:r>
              <a:rPr lang="ru-RU" sz="2800" dirty="0" err="1" smtClean="0"/>
              <a:t>х</a:t>
            </a:r>
            <a:r>
              <a:rPr lang="ru-RU" sz="2800" dirty="0" smtClean="0"/>
              <a:t> лучах, на </a:t>
            </a:r>
            <a:r>
              <a:rPr lang="ru-RU" sz="2800" dirty="0" err="1" smtClean="0"/>
              <a:t>летящ</a:t>
            </a:r>
            <a:r>
              <a:rPr lang="ru-RU" sz="2800" dirty="0" smtClean="0"/>
              <a:t>…м самолете, в вязан…м свитере; </a:t>
            </a:r>
            <a:r>
              <a:rPr lang="ru-RU" sz="2800" dirty="0" err="1" smtClean="0"/>
              <a:t>увид</a:t>
            </a:r>
            <a:r>
              <a:rPr lang="ru-RU" sz="2800" dirty="0" smtClean="0"/>
              <a:t>…м героя, </a:t>
            </a:r>
            <a:r>
              <a:rPr lang="ru-RU" sz="2800" dirty="0" err="1" smtClean="0"/>
              <a:t>постро</a:t>
            </a:r>
            <a:r>
              <a:rPr lang="ru-RU" sz="2800" dirty="0" smtClean="0"/>
              <a:t>…т в срок, </a:t>
            </a:r>
            <a:r>
              <a:rPr lang="ru-RU" sz="2800" dirty="0" err="1" smtClean="0"/>
              <a:t>ненавид</a:t>
            </a:r>
            <a:r>
              <a:rPr lang="ru-RU" sz="2800" dirty="0" smtClean="0"/>
              <a:t>…</a:t>
            </a:r>
            <a:r>
              <a:rPr lang="ru-RU" sz="2800" dirty="0" err="1" smtClean="0"/>
              <a:t>шь</a:t>
            </a:r>
            <a:r>
              <a:rPr lang="ru-RU" sz="2800" dirty="0" smtClean="0"/>
              <a:t> ложь, </a:t>
            </a:r>
            <a:r>
              <a:rPr lang="ru-RU" sz="2800" dirty="0" err="1" smtClean="0"/>
              <a:t>бормоч</a:t>
            </a:r>
            <a:r>
              <a:rPr lang="ru-RU" sz="2800" dirty="0" smtClean="0"/>
              <a:t>…т в тиши, </a:t>
            </a:r>
            <a:r>
              <a:rPr lang="ru-RU" sz="2800" dirty="0" err="1" smtClean="0"/>
              <a:t>бре</a:t>
            </a:r>
            <a:r>
              <a:rPr lang="ru-RU" sz="2800" dirty="0" smtClean="0"/>
              <a:t>…т бороду, мягко стел..т, </a:t>
            </a:r>
            <a:r>
              <a:rPr lang="ru-RU" sz="2800" dirty="0" err="1" smtClean="0"/>
              <a:t>слыш</a:t>
            </a:r>
            <a:r>
              <a:rPr lang="ru-RU" sz="2800" dirty="0" smtClean="0"/>
              <a:t>…м звуки, готов..м стенгазету.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83264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Взаимопроверка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400" dirty="0" smtClean="0"/>
              <a:t>Мимо аллее, по дороге, в небе, в планетари</a:t>
            </a:r>
            <a:r>
              <a:rPr lang="ru-RU" sz="2400" dirty="0"/>
              <a:t>и</a:t>
            </a:r>
            <a:r>
              <a:rPr lang="ru-RU" sz="2400" dirty="0" smtClean="0"/>
              <a:t>, по территори</a:t>
            </a:r>
            <a:r>
              <a:rPr lang="ru-RU" sz="2400" dirty="0"/>
              <a:t>и</a:t>
            </a:r>
            <a:r>
              <a:rPr lang="ru-RU" sz="2400" dirty="0" smtClean="0"/>
              <a:t>, около рощи, на автомобиле, в синем небе, зимним утром, веселого настроения, хорошим человеком, одного поля ягода, на третьем этаже, по нашим впечатлениям,  в сияющих лучах, на летящем самолете, в вязаном свитере, увидим героя, построят в срок, ненавидишь ложь, бормочут в тиши, бреет бороду, мягко стелет, слышим звуки, готовим стенгазету.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178</Words>
  <Application>Microsoft Office PowerPoint</Application>
  <PresentationFormat>Экран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Орфограммы в окончаниях разных частей речи</vt:lpstr>
      <vt:lpstr>Существительное </vt:lpstr>
      <vt:lpstr>Существительное</vt:lpstr>
      <vt:lpstr>Прилагательное, местоимение, числительное, причастие. Проверяем окончание по вопросу:   в доме каком?  Новом, моем, первом, строящемся</vt:lpstr>
      <vt:lpstr>Глаглол </vt:lpstr>
      <vt:lpstr>Практическая работа Спишите, вставляя пропущенные орфограммы: Мимо алле…, по дорог…, в неб…, в планетари…, по территори…, около рощ…, на автомобил…; в син…м неб…, зимн…м утром, весело… настроения, хорош…м человеком, одно… поля ягода, на треть…м этаже, по наш…м впечатлениям, в сияющ…х лучах, на летящ…м самолете, в вязан…м свитере; увид…м героя, постро…т в срок, ненавид…шь ложь, бормоч…т в тиши, бре…т бороду, мягко стел..т, слыш…м звуки, готов..м стенгазету. </vt:lpstr>
      <vt:lpstr>Взаимопроверка  Мимо аллее, по дороге, в небе, в планетарии, по территории, около рощи, на автомобиле, в синем небе, зимним утром, веселого настроения, хорошим человеком, одного поля ягода, на третьем этаже, по нашим впечатлениям,  в сияющих лучах, на летящем самолете, в вязаном свитере, увидим героя, построят в срок, ненавидишь ложь, бормочут в тиши, бреет бороду, мягко стелет, слышим звуки, готовим стенгазету.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Орфограммы в окончаниях слов</dc:title>
  <dc:creator>user</dc:creator>
  <cp:lastModifiedBy>Admin</cp:lastModifiedBy>
  <cp:revision>30</cp:revision>
  <dcterms:created xsi:type="dcterms:W3CDTF">2013-09-12T08:36:52Z</dcterms:created>
  <dcterms:modified xsi:type="dcterms:W3CDTF">2013-10-18T14:30:37Z</dcterms:modified>
</cp:coreProperties>
</file>