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5" r:id="rId2"/>
    <p:sldId id="310" r:id="rId3"/>
    <p:sldId id="313" r:id="rId4"/>
    <p:sldId id="319" r:id="rId5"/>
    <p:sldId id="314" r:id="rId6"/>
    <p:sldId id="320" r:id="rId7"/>
    <p:sldId id="315" r:id="rId8"/>
    <p:sldId id="321" r:id="rId9"/>
    <p:sldId id="316" r:id="rId10"/>
    <p:sldId id="322" r:id="rId11"/>
    <p:sldId id="317" r:id="rId12"/>
    <p:sldId id="323" r:id="rId13"/>
    <p:sldId id="318" r:id="rId14"/>
    <p:sldId id="324" r:id="rId15"/>
    <p:sldId id="256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6" r:id="rId25"/>
    <p:sldId id="337" r:id="rId26"/>
    <p:sldId id="338" r:id="rId27"/>
    <p:sldId id="339" r:id="rId28"/>
    <p:sldId id="340" r:id="rId29"/>
    <p:sldId id="341" r:id="rId30"/>
    <p:sldId id="342" r:id="rId31"/>
    <p:sldId id="290" r:id="rId32"/>
    <p:sldId id="293" r:id="rId33"/>
    <p:sldId id="295" r:id="rId34"/>
    <p:sldId id="297" r:id="rId35"/>
    <p:sldId id="299" r:id="rId36"/>
    <p:sldId id="301" r:id="rId37"/>
    <p:sldId id="312" r:id="rId38"/>
    <p:sldId id="279" r:id="rId39"/>
    <p:sldId id="282" r:id="rId40"/>
    <p:sldId id="284" r:id="rId41"/>
    <p:sldId id="343" r:id="rId42"/>
    <p:sldId id="344" r:id="rId43"/>
    <p:sldId id="345" r:id="rId44"/>
    <p:sldId id="346" r:id="rId45"/>
    <p:sldId id="347" r:id="rId46"/>
    <p:sldId id="348" r:id="rId47"/>
    <p:sldId id="349" r:id="rId48"/>
    <p:sldId id="350" r:id="rId49"/>
    <p:sldId id="334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40000">
              <a:schemeClr val="bg2">
                <a:tint val="90000"/>
                <a:shade val="90000"/>
                <a:satMod val="120000"/>
              </a:schemeClr>
            </a:gs>
            <a:gs pos="100000">
              <a:schemeClr val="bg2">
                <a:tint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9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9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8.jpeg"/><Relationship Id="rId9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2;&#1072;&#1088;&#1090;&#1086;&#1090;&#1077;&#1082;&#1072;&#1089;&#1088;&#1077;&#1076;&#1085;&#1103;&#1103;%20&#1075;&#1088;&#1091;&#1087;&#1087;&#1072;\&#1087;&#1077;&#1076;%20&#1089;&#1086;&#1074;&#1077;&#1090;\&#1082;&#1086;&#1088;&#1086;&#1074;&#1072;.mp3" TargetMode="Externa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2;&#1072;&#1088;&#1090;&#1086;&#1090;&#1077;&#1082;&#1072;&#1089;&#1088;&#1077;&#1076;&#1085;&#1103;&#1103;%20&#1075;&#1088;&#1091;&#1087;&#1087;&#1072;\&#1087;&#1077;&#1076;%20&#1089;&#1086;&#1074;&#1077;&#1090;\&#1083;&#1086;&#1096;&#1072;&#1076;&#1100;.mp3" TargetMode="Externa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2;&#1072;&#1088;&#1090;&#1086;&#1090;&#1077;&#1082;&#1072;&#1089;&#1088;&#1077;&#1076;&#1085;&#1103;&#1103;%20&#1075;&#1088;&#1091;&#1087;&#1087;&#1072;\&#1087;&#1077;&#1076;%20&#1089;&#1086;&#1074;&#1077;&#1090;\&#1089;&#1074;&#1080;&#1085;&#1100;&#1103;.mp3" TargetMode="Externa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2;&#1072;&#1088;&#1090;&#1086;&#1090;&#1077;&#1082;&#1072;&#1089;&#1088;&#1077;&#1076;&#1085;&#1103;&#1103;%20&#1075;&#1088;&#1091;&#1087;&#1087;&#1072;\&#1087;&#1077;&#1076;%20&#1089;&#1086;&#1074;&#1077;&#1090;\&#1082;&#1086;&#1079;&#1072;.mp3" TargetMode="Externa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2;&#1072;&#1088;&#1090;&#1086;&#1090;&#1077;&#1082;&#1072;&#1089;&#1088;&#1077;&#1076;&#1085;&#1103;&#1103;%20&#1075;&#1088;&#1091;&#1087;&#1087;&#1072;\&#1087;&#1077;&#1076;%20&#1089;&#1086;&#1074;&#1077;&#1090;\&#1086;&#1074;&#1094;&#1072;.mp3" TargetMode="Externa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2;&#1072;&#1088;&#1090;&#1086;&#1090;&#1077;&#1082;&#1072;&#1089;&#1088;&#1077;&#1076;&#1085;&#1103;&#1103;%20&#1075;&#1088;&#1091;&#1087;&#1087;&#1072;\&#1087;&#1077;&#1076;%20&#1089;&#1086;&#1074;&#1077;&#1090;\&#1089;&#1086;&#1073;&#1072;&#1082;&#1072;.mp3" TargetMode="Externa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2;&#1072;&#1088;&#1090;&#1086;&#1090;&#1077;&#1082;&#1072;&#1089;&#1088;&#1077;&#1076;&#1085;&#1103;&#1103;%20&#1075;&#1088;&#1091;&#1087;&#1087;&#1072;\&#1087;&#1077;&#1076;%20&#1089;&#1086;&#1074;&#1077;&#1090;\&#1082;&#1086;&#1096;&#1082;&#1072;.mp3" TargetMode="Externa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8.jpeg"/><Relationship Id="rId7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8670"/>
            <a:ext cx="8786874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Презентация</a:t>
            </a:r>
          </a:p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к занятию по экологии на тему : «Домашние животные»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средней группе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7095" y="0"/>
            <a:ext cx="9441095" cy="6858000"/>
          </a:xfrm>
          <a:prstGeom prst="rect">
            <a:avLst/>
          </a:prstGeom>
          <a:noFill/>
        </p:spPr>
      </p:pic>
      <p:pic>
        <p:nvPicPr>
          <p:cNvPr id="13" name="Содержимое 9" descr="koz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000364" y="2928934"/>
            <a:ext cx="2286016" cy="1928826"/>
          </a:xfrm>
          <a:prstGeom prst="rect">
            <a:avLst/>
          </a:prstGeom>
        </p:spPr>
      </p:pic>
      <p:pic>
        <p:nvPicPr>
          <p:cNvPr id="14" name="Содержимое 11" descr="product2b.jpg"/>
          <p:cNvPicPr>
            <a:picLocks noChangeAspect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5643570" y="2928934"/>
            <a:ext cx="2643206" cy="174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Содержимое 9" descr="grazing-cow-1b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-2857552" y="214290"/>
            <a:ext cx="2500330" cy="1642949"/>
          </a:xfrm>
          <a:prstGeom prst="rect">
            <a:avLst/>
          </a:prstGeom>
        </p:spPr>
      </p:pic>
      <p:pic>
        <p:nvPicPr>
          <p:cNvPr id="16" name="Содержимое 9" descr="CaucasianOvcharka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0" y="2928934"/>
            <a:ext cx="2714644" cy="180553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285784" y="0"/>
            <a:ext cx="9429784" cy="2308324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Домашние </a:t>
            </a:r>
          </a:p>
          <a:p>
            <a:pPr algn="ctr"/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ж</a:t>
            </a:r>
            <a:r>
              <a:rPr lang="ru-RU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ивотные осенью</a:t>
            </a:r>
            <a:endParaRPr lang="ru-RU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79 0.00786 C 0.15191 0.00301 0.17569 0.00994 0.17569 0.00994 C 0.34757 0.00879 0.51961 0.00416 0.69132 0.00786 C 0.73316 0.01873 0.77777 0.01341 0.81996 0.01619 C 0.82638 0.01734 0.83281 0.01942 0.83923 0.02058 C 0.84913 0.0222 0.86927 0.02474 0.86927 0.02474 C 0.87777 0.02752 0.88628 0.02752 0.89479 0.03098 C 0.90208 0.03792 0.91076 0.03977 0.91857 0.04578 C 0.9335 0.05734 0.92274 0.05202 0.93281 0.05642 C 0.93784 0.06312 0.94218 0.06705 0.94878 0.07122 C 0.95382 0.08185 0.9625 0.08948 0.96909 0.09873 C 0.97239 0.10312 0.98038 0.10937 0.98038 0.10937 C 0.98784 0.12324 0.99687 0.13572 1.00434 0.14937 C 1.0118 0.16324 1.01909 0.17757 1.02656 0.19168 C 1.02968 0.20902 1.02569 0.19168 1.03281 0.20856 C 1.04062 0.22682 1.04704 0.24624 1.05659 0.26359 C 1.05954 0.28347 1.05538 0.26636 1.06302 0.28046 C 1.06666 0.2874 1.06614 0.29341 1.071 0.29942 C 1.07204 0.3022 1.07274 0.3052 1.07395 0.30798 C 1.075 0.31006 1.07638 0.31191 1.07725 0.31422 C 1.08072 0.32393 1.08038 0.33457 1.08524 0.34382 C 1.08802 0.36324 1.0934 0.3815 1.09618 0.40093 C 1.09757 0.4222 1.09774 0.44416 1.1026 0.46451 C 1.10208 0.4807 1.10225 0.49688 1.10104 0.51307 C 1.10034 0.52093 1.09531 0.5274 1.09322 0.53411 C 1.0875 0.55029 1.08576 0.5563 1.07882 0.57017 C 1.07621 0.58104 1.07239 0.58752 1.06927 0.59769 C 1.06406 0.6148 1.05902 0.62867 1.05173 0.64416 C 1.03923 0.67098 1.05434 0.63607 1.04236 0.65896 C 1.03645 0.66983 1.03385 0.68555 1.02795 0.69688 C 1.02604 0.70104 1.02447 0.7059 1.02152 0.7096 C 1.01909 0.71307 1.01579 0.71607 1.01354 0.72023 C 1.01059 0.72648 1.00885 0.73457 1.00434 0.73919 C 0.99357 0.75006 0.98281 0.76185 0.971 0.77087 C 0.96788 0.77318 0.96458 0.77341 0.96128 0.77526 C 0.9493 0.78243 0.93767 0.79006 0.92482 0.79422 C 0.91614 0.80162 0.90468 0.80185 0.89479 0.80486 C 0.83437 0.8037 0.77638 0.80393 0.71701 0.79838 C 0.70572 0.79468 0.69461 0.79307 0.6835 0.78775 C 0.67882 0.78197 0.67534 0.78174 0.66909 0.77942 C 0.65798 0.77503 0.64947 0.7711 0.63767 0.76879 C 0.55034 0.77017 0.53281 0.75422 0.47882 0.77734 C 0.47395 0.78174 0.46822 0.78474 0.46302 0.78775 C 0.45989 0.78937 0.45329 0.79214 0.45329 0.79214 C 0.44097 0.80393 0.44635 0.80046 0.43767 0.80486 C 0.41128 0.80324 0.38715 0.79977 0.36145 0.7963 C 0.35868 0.79283 0.35468 0.79145 0.35191 0.78775 C 0.3493 0.78428 0.34548 0.77526 0.34548 0.77526 C 0.34652 0.76416 0.34566 0.75191 0.35191 0.74335 C 0.35677 0.7237 0.35659 0.7311 0.35659 0.72231 " pathEditMode="relative" ptsTypes="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11" descr="8412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8029" y="928670"/>
            <a:ext cx="6723347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7095" y="0"/>
            <a:ext cx="9441095" cy="6858000"/>
          </a:xfrm>
          <a:prstGeom prst="rect">
            <a:avLst/>
          </a:prstGeom>
          <a:noFill/>
        </p:spPr>
      </p:pic>
      <p:pic>
        <p:nvPicPr>
          <p:cNvPr id="12" name="Содержимое 11" descr="8412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00428" y="1928802"/>
            <a:ext cx="262630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Содержимое 9" descr="koz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143240" y="2857496"/>
            <a:ext cx="2286016" cy="1928826"/>
          </a:xfrm>
          <a:prstGeom prst="rect">
            <a:avLst/>
          </a:prstGeom>
        </p:spPr>
      </p:pic>
      <p:pic>
        <p:nvPicPr>
          <p:cNvPr id="14" name="Содержимое 11" descr="product2b.jpg"/>
          <p:cNvPicPr>
            <a:picLocks noChangeAspect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5715008" y="2928934"/>
            <a:ext cx="2643206" cy="174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Содержимое 9" descr="grazing-cow-1b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-357222" y="4929198"/>
            <a:ext cx="2500330" cy="1642949"/>
          </a:xfrm>
          <a:prstGeom prst="rect">
            <a:avLst/>
          </a:prstGeom>
        </p:spPr>
      </p:pic>
      <p:pic>
        <p:nvPicPr>
          <p:cNvPr id="16" name="Содержимое 9" descr="CaucasianOvcharka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0" y="2857496"/>
            <a:ext cx="2714644" cy="180553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285784" y="0"/>
            <a:ext cx="9429784" cy="2308324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Домашние </a:t>
            </a:r>
          </a:p>
          <a:p>
            <a:pPr algn="ctr"/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ж</a:t>
            </a:r>
            <a:r>
              <a:rPr lang="ru-RU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ивотные осенью</a:t>
            </a:r>
            <a:endParaRPr lang="ru-RU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479 0.01202 C 0.1474 0.01271 0.1507 0.01179 0.15278 0.0141 C 0.15452 0.01595 0.1533 0.01988 0.15434 0.02242 C 0.15504 0.02427 0.1566 0.02543 0.15764 0.02682 C 0.15816 0.0289 0.15851 0.03121 0.1592 0.03306 C 0.16007 0.03537 0.16163 0.03699 0.16233 0.0393 C 0.1658 0.04994 0.16823 0.06381 0.17031 0.07537 C 0.17587 0.10612 0.18038 0.13757 0.18611 0.16832 C 0.1882 0.20069 0.19063 0.23815 0.20208 0.26774 C 0.20452 0.28485 0.20712 0.30289 0.2132 0.31838 C 0.21511 0.33318 0.21962 0.34335 0.22413 0.35653 C 0.22865 0.36901 0.23212 0.38196 0.23698 0.39445 C 0.24149 0.40601 0.24462 0.41919 0.24965 0.43052 C 0.26059 0.45595 0.27205 0.48115 0.2875 0.50242 C 0.28924 0.50474 0.28958 0.50821 0.29097 0.51075 C 0.29566 0.52046 0.30261 0.53202 0.30972 0.53826 C 0.31771 0.55375 0.30747 0.53503 0.31945 0.55098 C 0.3257 0.5593 0.31945 0.55514 0.32587 0.56162 C 0.33542 0.5711 0.34393 0.57572 0.35434 0.58266 C 0.38229 0.60115 0.41354 0.61364 0.44462 0.61873 C 0.46024 0.62543 0.47743 0.62358 0.49254 0.61641 C 0.4974 0.6067 0.50643 0.59699 0.51476 0.59329 C 0.52049 0.58821 0.5283 0.58404 0.53368 0.57849 C 0.53854 0.57341 0.54375 0.5674 0.54809 0.56162 C 0.55226 0.55607 0.55417 0.55121 0.5592 0.54682 C 0.56476 0.53572 0.56719 0.52763 0.57031 0.51514 C 0.56858 0.48601 0.57205 0.49572 0.56702 0.48323 " pathEditMode="relative" ptsTypes="ffffffffffffffffffffffffff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9" descr="1321200918_279808784_1----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00166" y="285728"/>
            <a:ext cx="6145225" cy="6335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7095" y="0"/>
            <a:ext cx="9441095" cy="6858000"/>
          </a:xfrm>
          <a:prstGeom prst="rect">
            <a:avLst/>
          </a:prstGeom>
          <a:noFill/>
        </p:spPr>
      </p:pic>
      <p:pic>
        <p:nvPicPr>
          <p:cNvPr id="11" name="Содержимое 9" descr="1321200918_279808784_1----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2571800" y="3643314"/>
            <a:ext cx="2000264" cy="1776474"/>
          </a:xfrm>
          <a:prstGeom prst="rect">
            <a:avLst/>
          </a:prstGeom>
        </p:spPr>
      </p:pic>
      <p:pic>
        <p:nvPicPr>
          <p:cNvPr id="12" name="Содержимое 11" descr="8412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5072050"/>
            <a:ext cx="262630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Содержимое 9" descr="koz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071802" y="3000372"/>
            <a:ext cx="2286016" cy="1928826"/>
          </a:xfrm>
          <a:prstGeom prst="rect">
            <a:avLst/>
          </a:prstGeom>
        </p:spPr>
      </p:pic>
      <p:pic>
        <p:nvPicPr>
          <p:cNvPr id="14" name="Содержимое 11" descr="product2b.jpg"/>
          <p:cNvPicPr>
            <a:picLocks noChangeAspect="1"/>
          </p:cNvPicPr>
          <p:nvPr/>
        </p:nvPicPr>
        <p:blipFill>
          <a:blip r:embed="rId6" cstate="print">
            <a:lum bright="-10000"/>
          </a:blip>
          <a:srcRect/>
          <a:stretch>
            <a:fillRect/>
          </a:stretch>
        </p:blipFill>
        <p:spPr bwMode="auto">
          <a:xfrm>
            <a:off x="5643570" y="3071810"/>
            <a:ext cx="2643206" cy="174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Содержимое 9" descr="grazing-cow-1b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-214346" y="4929198"/>
            <a:ext cx="2500330" cy="1642949"/>
          </a:xfrm>
          <a:prstGeom prst="rect">
            <a:avLst/>
          </a:prstGeom>
        </p:spPr>
      </p:pic>
      <p:pic>
        <p:nvPicPr>
          <p:cNvPr id="16" name="Содержимое 9" descr="CaucasianOvcharka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0" y="3000372"/>
            <a:ext cx="2714644" cy="180553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-285784" y="0"/>
            <a:ext cx="9429784" cy="2308324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Домашние </a:t>
            </a:r>
          </a:p>
          <a:p>
            <a:pPr algn="ctr"/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ж</a:t>
            </a:r>
            <a:r>
              <a:rPr lang="ru-RU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ивотные осенью</a:t>
            </a:r>
            <a:endParaRPr lang="ru-RU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64 0.00394 C 0.11685 -0.0245 0.12136 -0.05387 0.13386 -0.07861 C 0.13542 -0.08948 0.13924 -0.09549 0.14167 -0.10612 C 0.1448 -0.12023 0.14063 -0.11306 0.14653 -0.12092 C 0.14827 -0.1304 0.15191 -0.13687 0.15435 -0.14612 C 0.15886 -0.16346 0.16164 -0.17572 0.17032 -0.19052 C 0.17205 -0.2 0.17483 -0.20508 0.17987 -0.21179 C 0.18525 -0.23306 0.17605 -0.19976 0.18612 -0.2245 C 0.19254 -0.24023 0.19132 -0.2467 0.20053 -0.25826 C 0.2033 -0.26959 0.20643 -0.28023 0.21164 -0.28994 C 0.21441 -0.30104 0.21233 -0.29433 0.21945 -0.3089 C 0.22171 -0.31329 0.22205 -0.3193 0.22431 -0.3237 C 0.22987 -0.33502 0.23751 -0.34566 0.24497 -0.35537 C 0.24983 -0.36855 0.25626 -0.37896 0.26389 -0.38936 C 0.26615 -0.39815 0.27049 -0.3993 0.27501 -0.40624 C 0.27917 -0.41294 0.28212 -0.41826 0.28768 -0.42312 C 0.29132 -0.43005 0.29271 -0.43306 0.29879 -0.43583 C 0.30626 -0.44531 0.31598 -0.45086 0.32431 -0.45896 C 0.3323 -0.46659 0.32188 -0.4608 0.33212 -0.46543 C 0.3382 -0.47121 0.34323 -0.47329 0.34966 -0.47815 C 0.36007 -0.48578 0.36997 -0.49341 0.38143 -0.49711 C 0.38941 -0.50427 0.39566 -0.50589 0.40521 -0.50774 C 0.42431 -0.51606 0.44254 -0.52578 0.46233 -0.53086 C 0.46702 -0.53017 0.47205 -0.53109 0.47657 -0.52878 C 0.47813 -0.52809 0.47726 -0.52439 0.4783 -0.52254 C 0.48108 -0.51791 0.48768 -0.50982 0.48768 -0.50982 C 0.49028 -0.49988 0.49306 -0.4904 0.49566 -0.48023 C 0.49514 -0.46196 0.49549 -0.44346 0.4941 -0.4252 C 0.49393 -0.42265 0.49167 -0.42127 0.49098 -0.41896 C 0.49011 -0.41618 0.49028 -0.41317 0.48941 -0.4104 C 0.4849 -0.39445 0.48803 -0.40809 0.48299 -0.39768 C 0.47882 -0.38936 0.48126 -0.39005 0.47657 -0.38289 C 0.47119 -0.37479 0.46494 -0.36739 0.45921 -0.35976 C 0.45782 -0.35791 0.4573 -0.35514 0.45608 -0.35329 C 0.44705 -0.33965 0.43837 -0.32832 0.43056 -0.31329 C 0.42691 -0.30612 0.42049 -0.30289 0.41632 -0.29618 C 0.40921 -0.28439 0.40209 -0.27352 0.3941 -0.26242 C 0.38941 -0.25595 0.38525 -0.24485 0.38143 -0.23699 C 0.37848 -0.23075 0.3698 -0.21942 0.36546 -0.21387 C 0.36337 -0.20554 0.35903 -0.20023 0.35591 -0.1926 C 0.35382 -0.18659 0.35278 -0.17988 0.35122 -0.17364 C 0.34896 -0.16462 0.34653 -0.14612 0.34653 -0.14612 C 0.3474 -0.13133 0.34775 -0.0978 0.35591 -0.08485 C 0.35851 -0.08115 0.36042 -0.07583 0.36389 -0.07422 C 0.37327 -0.07028 0.36702 -0.07237 0.38299 -0.07005 C 0.39046 -0.07075 0.39792 -0.07098 0.40521 -0.07213 C 0.41042 -0.07283 0.41459 -0.07861 0.41945 -0.08069 C 0.42587 -0.08878 0.43316 -0.09595 0.44167 -0.09965 C 0.44827 -0.10797 0.45678 -0.11352 0.46546 -0.11653 C 0.47101 -0.12393 0.4849 -0.13017 0.49254 -0.13341 C 0.50244 -0.14265 0.51441 -0.14589 0.52587 -0.15052 C 0.52952 -0.1519 0.53698 -0.15468 0.53698 -0.15468 C 0.54844 -0.16346 0.56233 -0.17017 0.57501 -0.17572 C 0.58316 -0.18312 0.58959 -0.18774 0.59879 -0.1926 C 0.60365 -0.19907 0.60851 -0.19907 0.61476 -0.20323 C 0.62605 -0.21063 0.63889 -0.21502 0.65122 -0.22011 C 0.65955 -0.22358 0.66702 -0.22867 0.67501 -0.23283 C 0.67813 -0.23445 0.68455 -0.23699 0.68455 -0.23699 C 0.6981 -0.25063 0.71476 -0.25803 0.73056 -0.26659 C 0.73282 -0.26774 0.73473 -0.26982 0.73698 -0.27098 C 0.74167 -0.27329 0.74653 -0.27514 0.75122 -0.27722 C 0.75278 -0.27791 0.75608 -0.2793 0.75608 -0.2793 C 0.76164 -0.28716 0.77101 -0.29156 0.77813 -0.29618 C 0.78907 -0.31144 0.8033 -0.32277 0.81632 -0.33433 C 0.8191 -0.33687 0.82119 -0.34127 0.82431 -0.34289 C 0.8283 -0.34497 0.83698 -0.34705 0.83698 -0.34705 C 0.84011 -0.34913 0.84914 -0.35583 0.85435 -0.35768 C 0.85851 -0.3593 0.86719 -0.36185 0.86719 -0.36185 C 0.89653 -0.35976 0.89063 -0.35884 0.91164 -0.35329 C 0.91372 -0.35121 0.9158 -0.34913 0.91789 -0.34705 C 0.92101 -0.34404 0.92744 -0.33849 0.92744 -0.33849 C 0.93091 -0.32439 0.92657 -0.34034 0.93212 -0.32578 C 0.93612 -0.3156 0.93803 -0.30312 0.94011 -0.29202 C 0.93907 -0.26959 0.93889 -0.25156 0.93386 -0.23075 C 0.93247 -0.2252 0.93299 -0.21872 0.93056 -0.21387 C 0.92431 -0.20115 0.91893 -0.1889 0.9132 -0.17572 C 0.90521 -0.15745 0.89636 -0.13294 0.88299 -0.12092 C 0.88143 -0.11815 0.88004 -0.11491 0.8783 -0.11237 C 0.87483 -0.10728 0.86719 -0.09757 0.86719 -0.09757 C 0.86268 -0.08138 0.86928 -0.1015 0.86077 -0.08693 C 0.85973 -0.08531 0.86007 -0.08254 0.85921 -0.08069 C 0.8573 -0.0763 0.85487 -0.07213 0.85278 -0.06797 C 0.84896 -0.06057 0.84862 -0.05225 0.84497 -0.04462 C 0.84028 -0.02173 0.83889 0.00185 0.83542 0.02498 C 0.83629 0.06128 0.83438 0.11191 0.85122 0.14544 C 0.85365 0.15538 0.85504 0.16255 0.85921 0.17087 C 0.85973 0.17295 0.86025 0.17526 0.86077 0.17735 C 0.86129 0.18012 0.86164 0.18289 0.86233 0.18567 C 0.8632 0.18983 0.86546 0.19839 0.86546 0.19839 C 0.86372 0.21503 0.8665 0.20972 0.86077 0.21735 " pathEditMode="relative" ptsTypes="ffffffffffffff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7" descr="5953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857356" y="214290"/>
            <a:ext cx="5608645" cy="6409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7095" y="0"/>
            <a:ext cx="9441095" cy="6858000"/>
          </a:xfrm>
          <a:prstGeom prst="rect">
            <a:avLst/>
          </a:prstGeom>
          <a:noFill/>
        </p:spPr>
      </p:pic>
      <p:pic>
        <p:nvPicPr>
          <p:cNvPr id="11" name="Содержимое 9" descr="1321200918_279808784_1----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429256" y="4857760"/>
            <a:ext cx="2000264" cy="1776474"/>
          </a:xfrm>
          <a:prstGeom prst="rect">
            <a:avLst/>
          </a:prstGeom>
        </p:spPr>
      </p:pic>
      <p:pic>
        <p:nvPicPr>
          <p:cNvPr id="12" name="Содержимое 11" descr="8412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5072050"/>
            <a:ext cx="262630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Содержимое 9" descr="koz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071802" y="3000372"/>
            <a:ext cx="2286016" cy="1928826"/>
          </a:xfrm>
          <a:prstGeom prst="rect">
            <a:avLst/>
          </a:prstGeom>
        </p:spPr>
      </p:pic>
      <p:pic>
        <p:nvPicPr>
          <p:cNvPr id="14" name="Содержимое 11" descr="product2b.jpg"/>
          <p:cNvPicPr>
            <a:picLocks noChangeAspect="1"/>
          </p:cNvPicPr>
          <p:nvPr/>
        </p:nvPicPr>
        <p:blipFill>
          <a:blip r:embed="rId6" cstate="print">
            <a:lum bright="-10000"/>
          </a:blip>
          <a:srcRect/>
          <a:stretch>
            <a:fillRect/>
          </a:stretch>
        </p:blipFill>
        <p:spPr bwMode="auto">
          <a:xfrm>
            <a:off x="5643570" y="3071810"/>
            <a:ext cx="2643206" cy="174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Содержимое 9" descr="grazing-cow-1b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-214346" y="4929198"/>
            <a:ext cx="2500330" cy="1642949"/>
          </a:xfrm>
          <a:prstGeom prst="rect">
            <a:avLst/>
          </a:prstGeom>
        </p:spPr>
      </p:pic>
      <p:pic>
        <p:nvPicPr>
          <p:cNvPr id="16" name="Содержимое 9" descr="CaucasianOvcharka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0" y="3000372"/>
            <a:ext cx="2714644" cy="1805538"/>
          </a:xfrm>
          <a:prstGeom prst="rect">
            <a:avLst/>
          </a:prstGeom>
        </p:spPr>
      </p:pic>
      <p:pic>
        <p:nvPicPr>
          <p:cNvPr id="10" name="Содержимое 7" descr="59538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9144000" y="2714620"/>
            <a:ext cx="1812898" cy="207170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-285784" y="0"/>
            <a:ext cx="9429784" cy="2308324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Домашние </a:t>
            </a:r>
          </a:p>
          <a:p>
            <a:pPr algn="ctr"/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ж</a:t>
            </a:r>
            <a:r>
              <a:rPr lang="ru-RU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ивотные осенью</a:t>
            </a:r>
            <a:endParaRPr lang="ru-RU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25 0.00509 C -0.10382 -0.0067 -0.10538 -0.01827 -0.10833 -0.02983 C -0.11285 -0.07192 -0.11267 -0.11517 -0.1191 -0.1568 C -0.12066 -0.1857 -0.12309 -0.21369 -0.12378 -0.24283 C -0.12448 -0.27081 -0.12448 -0.29903 -0.12535 -0.32701 C -0.12569 -0.33557 -0.12986 -0.34574 -0.13142 -0.3536 C -0.13785 -0.38691 -0.14305 -0.40841 -0.15764 -0.43755 C -0.16475 -0.45212 -0.17187 -0.46646 -0.18368 -0.47456 C -0.18941 -0.48543 -0.20885 -0.49768 -0.2191 -0.50115 C -0.2316 -0.51225 -0.25486 -0.51734 -0.26996 -0.51965 C -0.30972 -0.53769 -0.35434 -0.54093 -0.396 -0.54417 C -0.40469 -0.54486 -0.41354 -0.54532 -0.42222 -0.54625 C -0.43559 -0.54741 -0.46215 -0.55041 -0.46215 -0.55041 C -0.57969 -0.54972 -0.69705 -0.54972 -0.81458 -0.54833 C -0.83385 -0.5481 -0.85469 -0.53515 -0.87291 -0.52775 C -0.89201 -0.52012 -0.91076 -0.51087 -0.92986 -0.50323 C -0.93819 -0.5 -0.94653 -0.49815 -0.95451 -0.49306 C -0.97031 -0.48265 -0.98576 -0.46554 -1.00225 -0.45814 C -1.0092 -0.44866 -1.01649 -0.44125 -1.02378 -0.43154 C -1.03264 -0.41975 -1.0368 -0.39986 -1.04375 -0.38644 C -1.04791 -0.37026 -1.05503 -0.35661 -1.06059 -0.34135 C -1.0625 -0.33626 -1.0625 -0.33048 -1.06371 -0.32493 C -1.06684 -0.30966 -1.07552 -0.27335 -1.08229 -0.26133 C -1.08281 -0.25786 -1.08281 -0.25439 -1.08368 -0.25115 C -1.08524 -0.24537 -1.08993 -0.23473 -1.08993 -0.23473 C -1.09236 -0.21901 -1.09687 -0.20467 -1.10052 -0.18964 C -1.10416 -0.15402 -1.10937 -0.08395 -1.10052 -0.05041 C -1.09878 -0.02867 -1.09965 -0.00578 -1.09444 0.01527 C -1.0934 0.03122 -1.09062 0.04117 -1.08837 0.0562 C -1.08715 0.07147 -1.08576 0.0865 -1.07916 0.09922 C -1.07743 0.11749 -1.07691 0.11564 -1.07135 0.12998 C -1.06875 0.15657 -1.05955 0.18317 -1.05139 0.20791 C -1.05069 0.20999 -1.05035 0.21208 -1.04982 0.21416 C -1.0493 0.21693 -1.0493 0.21971 -1.04844 0.22225 C -1.04774 0.22456 -1.04618 0.22641 -1.04531 0.2285 C -1.0441 0.23104 -1.04305 0.23381 -1.04219 0.23659 C -1.03819 0.24977 -1.03455 0.26573 -1.0283 0.27752 C -1.02708 0.27984 -1.025 0.28122 -1.02378 0.28377 C -1.01944 0.29279 -1.01736 0.30666 -1.01146 0.31453 C -1.00972 0.31684 -1.00694 0.31823 -1.00521 0.32054 C -0.99323 0.3365 -0.98455 0.36032 -0.96684 0.36564 C -0.95121 0.38067 -0.94149 0.38136 -0.92222 0.38622 C -0.89809 0.39223 -0.87413 0.3964 -0.84982 0.40056 C -0.82413 0.39894 -0.8151 0.39848 -0.79305 0.3883 C -0.75955 0.37281 -0.72222 0.38691 -0.6868 0.38622 C -0.63663 0.38414 -0.5875 0.38668 -0.53767 0.39038 C -0.53403 0.39108 -0.53055 0.392 -0.52691 0.39246 C -0.51962 0.39339 -0.5125 0.39339 -0.50521 0.39431 C -0.49687 0.39547 -0.48889 0.40102 -0.48073 0.40264 C -0.47517 0.4038 -0.46944 0.40403 -0.46371 0.40472 C -0.4441 0.41027 -0.42482 0.41952 -0.40521 0.42322 C -0.37257 0.4223 -0.33073 0.42554 -0.29757 0.41073 C -0.296 0.40865 -0.29427 0.40703 -0.29305 0.40472 C -0.29219 0.40287 -0.29253 0.4001 -0.29149 0.39848 C -0.29028 0.39663 -0.28819 0.39593 -0.2868 0.39431 C -0.2835 0.39038 -0.28073 0.38622 -0.2776 0.38206 C -0.275 0.37859 -0.2684 0.37396 -0.2684 0.37396 C -0.2651 0.36101 -0.26232 0.34783 -0.2592 0.33488 C -0.2559 0.32147 -0.25607 0.32702 -0.25607 0.32054 " pathEditMode="relative" ptsTypes="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0010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Игра</a:t>
            </a:r>
          </a:p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«Кто так кричит?»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коро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58214" y="5857892"/>
            <a:ext cx="304800" cy="304800"/>
          </a:xfrm>
          <a:prstGeom prst="rect">
            <a:avLst/>
          </a:prstGeom>
        </p:spPr>
      </p:pic>
      <p:pic>
        <p:nvPicPr>
          <p:cNvPr id="4" name="Содержимое 9" descr="grazing-cow-1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857356" y="2285992"/>
            <a:ext cx="5327192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4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0010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Игра</a:t>
            </a:r>
          </a:p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«Кто так кричит?»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лошад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58214" y="5857892"/>
            <a:ext cx="304800" cy="304800"/>
          </a:xfrm>
          <a:prstGeom prst="rect">
            <a:avLst/>
          </a:prstGeom>
        </p:spPr>
      </p:pic>
      <p:pic>
        <p:nvPicPr>
          <p:cNvPr id="5" name="Содержимое 11" descr="8412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143116"/>
            <a:ext cx="6328334" cy="4303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8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0010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Игра</a:t>
            </a:r>
          </a:p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«Кто так кричит?»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свинь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86776" y="5857892"/>
            <a:ext cx="304800" cy="304800"/>
          </a:xfrm>
          <a:prstGeom prst="rect">
            <a:avLst/>
          </a:prstGeom>
        </p:spPr>
      </p:pic>
      <p:pic>
        <p:nvPicPr>
          <p:cNvPr id="4" name="Содержимое 11" descr="product2b.jpg"/>
          <p:cNvPicPr>
            <a:picLocks noChangeAspect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1142976" y="2071677"/>
            <a:ext cx="6158361" cy="406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8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7095" y="0"/>
            <a:ext cx="944109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285784" y="0"/>
            <a:ext cx="9429784" cy="2308324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Домашние </a:t>
            </a:r>
          </a:p>
          <a:p>
            <a:pPr algn="ctr"/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ж</a:t>
            </a:r>
            <a:r>
              <a:rPr lang="ru-RU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ивотные осенью</a:t>
            </a:r>
            <a:endParaRPr lang="ru-RU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0010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Игра</a:t>
            </a:r>
          </a:p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«Кто так кричит?»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коз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86776" y="5929330"/>
            <a:ext cx="304800" cy="304800"/>
          </a:xfrm>
          <a:prstGeom prst="rect">
            <a:avLst/>
          </a:prstGeom>
        </p:spPr>
      </p:pic>
      <p:pic>
        <p:nvPicPr>
          <p:cNvPr id="4" name="Содержимое 9" descr="koz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143108" y="2071678"/>
            <a:ext cx="4795115" cy="4357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3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0010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Игра</a:t>
            </a:r>
          </a:p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«Кто так кричит?»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овц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58214" y="5857892"/>
            <a:ext cx="304800" cy="304800"/>
          </a:xfrm>
          <a:prstGeom prst="rect">
            <a:avLst/>
          </a:prstGeom>
        </p:spPr>
      </p:pic>
      <p:pic>
        <p:nvPicPr>
          <p:cNvPr id="4" name="Содержимое 9" descr="1321200918_279808784_1----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214546" y="2142790"/>
            <a:ext cx="4573589" cy="4715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0010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Игра</a:t>
            </a:r>
          </a:p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«Кто так кричит?»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соба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429652" y="5857892"/>
            <a:ext cx="304800" cy="304800"/>
          </a:xfrm>
          <a:prstGeom prst="rect">
            <a:avLst/>
          </a:prstGeom>
        </p:spPr>
      </p:pic>
      <p:pic>
        <p:nvPicPr>
          <p:cNvPr id="4" name="Содержимое 9" descr="CaucasianOvchark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643042" y="2285992"/>
            <a:ext cx="6119813" cy="407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1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0010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Игра</a:t>
            </a:r>
          </a:p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«Кто так кричит?»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кош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86776" y="5857892"/>
            <a:ext cx="304800" cy="304800"/>
          </a:xfrm>
          <a:prstGeom prst="rect">
            <a:avLst/>
          </a:prstGeom>
        </p:spPr>
      </p:pic>
      <p:pic>
        <p:nvPicPr>
          <p:cNvPr id="4" name="Содержимое 7" descr="5953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500298" y="2214554"/>
            <a:ext cx="4214842" cy="4816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8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56320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38611" cy="6715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94496" y="0"/>
            <a:ext cx="9938496" cy="7072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27959008_zhivitnovodstvo-vigod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7222" y="0"/>
            <a:ext cx="10008025" cy="7072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78167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1030343_prev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5489" y="0"/>
            <a:ext cx="9419489" cy="7072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9" descr="CaucasianOvchark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71604" y="1214422"/>
            <a:ext cx="6119813" cy="407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3262" y="1500174"/>
            <a:ext cx="4083316" cy="4207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gadgets-info.ru/wp-content/uploads/2010/05/eyenimal_camer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1142984"/>
            <a:ext cx="4745639" cy="5077835"/>
          </a:xfrm>
          <a:prstGeom prst="rect">
            <a:avLst/>
          </a:prstGeom>
          <a:noFill/>
        </p:spPr>
      </p:pic>
      <p:pic>
        <p:nvPicPr>
          <p:cNvPr id="9220" name="Picture 4" descr="http://ctrlc.ru/wp-content/uploads/2012/04/1325923427_domashnie-zhivotny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500494" y="2500306"/>
            <a:ext cx="4857784" cy="35718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4335E-6 L 0.63299 -0.0094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900igr.net/datai/zhivotnye/Domashnie-5.files/0009-010-Korov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714488"/>
            <a:ext cx="5760640" cy="3974434"/>
          </a:xfrm>
          <a:prstGeom prst="rect">
            <a:avLst/>
          </a:prstGeom>
          <a:noFill/>
        </p:spPr>
      </p:pic>
      <p:pic>
        <p:nvPicPr>
          <p:cNvPr id="6148" name="Picture 4" descr="http://900igr.net/datas/zhivotnye/Domashnie-7.files/0003-003-Korova-teljonok-poni-variant-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15404" y="2357430"/>
            <a:ext cx="3134690" cy="37006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23699E-6 L -0.41181 0.0124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selxoz.net/wp-content/uploads/2008/07/uk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2908" y="928670"/>
            <a:ext cx="6657789" cy="3384376"/>
          </a:xfrm>
          <a:prstGeom prst="rect">
            <a:avLst/>
          </a:prstGeom>
          <a:noFill/>
        </p:spPr>
      </p:pic>
      <p:pic>
        <p:nvPicPr>
          <p:cNvPr id="1034" name="Picture 10" descr="http://kumushka.com/uploads/posts/2009-09/1252055417_sviny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0" y="3357562"/>
            <a:ext cx="3333750" cy="33051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9.82659E-7 L -0.42239 0.0004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lane-endspygmygoats.co.uk/Images/Lane%20Ends%20Pygmy%20Goats%20Horns%20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7089" y="1391447"/>
            <a:ext cx="4926911" cy="5466553"/>
          </a:xfrm>
          <a:prstGeom prst="rect">
            <a:avLst/>
          </a:prstGeom>
          <a:noFill/>
        </p:spPr>
      </p:pic>
      <p:pic>
        <p:nvPicPr>
          <p:cNvPr id="4100" name="Picture 4" descr="http://900igr.net/Detskie_prezentatsii/biologiya/Domashnie_-_na_ferme.files/slide0018_image01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61133" y="3767449"/>
            <a:ext cx="2861133" cy="30905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6185E-6 L 0.49097 0.0090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-marshak.ru/art/post/lebedev/lebedev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EF9"/>
              </a:clrFrom>
              <a:clrTo>
                <a:srgbClr val="FCFE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62258" y="2786058"/>
            <a:ext cx="2862258" cy="3888938"/>
          </a:xfrm>
          <a:prstGeom prst="rect">
            <a:avLst/>
          </a:prstGeom>
          <a:noFill/>
        </p:spPr>
      </p:pic>
      <p:pic>
        <p:nvPicPr>
          <p:cNvPr id="2" name="Picture 2" descr="C:\Users\Валерий\Desktop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571612"/>
            <a:ext cx="5982535" cy="45535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8.09249E-7 C 0.00139 -0.00555 0.00174 -0.01133 0.00313 -0.01688 C 0.00816 -0.037 0.02396 -0.06891 0.03785 -0.07815 C 0.04427 -0.08694 0.05208 -0.08995 0.06007 -0.09526 C 0.0651 -0.09873 0.06927 -0.10428 0.07431 -0.10775 C 0.08889 -0.11746 0.07274 -0.10174 0.08715 -0.11422 C 0.09514 -0.12116 0.10469 -0.1281 0.11424 -0.1311 C 0.12222 -0.13827 0.13038 -0.14197 0.13941 -0.1459 C 0.16354 -0.14428 0.17135 -0.15122 0.18247 -0.12902 C 0.18663 -0.09457 0.18281 -0.12856 0.18559 -0.05503 C 0.18576 -0.04995 0.18646 -0.01873 0.19045 -0.01064 C 0.19132 -0.00879 0.1934 -0.00879 0.19497 -0.00856 C 0.20278 -0.0074 0.21094 -0.00717 0.21892 -0.00648 C 0.24236 0.00162 0.22708 -0.00185 0.26493 -0.00417 C 0.27257 -0.00694 0.27674 -0.01365 0.28385 -0.01688 C 0.28837 -0.02336 0.29201 -0.03099 0.29826 -0.03376 C 0.30295 -0.04 0.30608 -0.04232 0.31267 -0.0444 C 0.31806 -0.0518 0.31736 -0.04786 0.31736 -0.05503 " pathEditMode="relative" ptsTypes="fffffffffffffffffA">
                                      <p:cBhvr>
                                        <p:cTn id="6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900igr.net/datai/zhivotnye/Domashnie-6.files/0007-007-Ovts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43050"/>
            <a:ext cx="5214950" cy="5214950"/>
          </a:xfrm>
          <a:prstGeom prst="rect">
            <a:avLst/>
          </a:prstGeom>
          <a:noFill/>
        </p:spPr>
      </p:pic>
      <p:pic>
        <p:nvPicPr>
          <p:cNvPr id="3076" name="Picture 4" descr="Ягненок. Ягненок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56" y="2714620"/>
            <a:ext cx="2614220" cy="275681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636 0.00647 C -0.15955 0.00208 -0.17118 -0.00948 -0.18438 -0.0148 C -0.21302 -0.02636 -0.23837 -0.03191 -0.26858 -0.03376 C -0.29288 -0.03538 -0.3415 -0.03792 -0.3415 -0.03792 C -0.35903 -0.03723 -0.37657 -0.03769 -0.39393 -0.03584 C -0.39584 -0.03561 -0.39688 -0.03283 -0.39861 -0.03168 C -0.40243 -0.02913 -0.40955 -0.02821 -0.41302 -0.02752 C -0.41719 -0.02173 -0.4217 -0.0215 -0.42726 -0.01896 C -0.4415 -0.00462 -0.43542 -0.00994 -0.44479 -0.00208 C -0.44757 0.00324 -0.45139 0.0074 -0.45417 0.01272 C -0.45851 0.02058 -0.46129 0.02983 -0.46528 0.03815 C -0.46875 0.04532 -0.47813 0.05711 -0.47813 0.05711 C -0.48021 0.06613 -0.479 0.06428 -0.48594 0.07191 C -0.48993 0.07653 -0.49861 0.08462 -0.49861 0.08462 C -0.50209 0.09711 -0.51459 0.10913 -0.52413 0.11214 C -0.55348 0.13827 -0.59636 0.13803 -0.63038 0.14173 C -0.63525 0.14312 -0.64011 0.14428 -0.64479 0.1459 C -0.64636 0.14636 -0.6507 0.14636 -0.64948 0.14798 C -0.64705 0.15121 -0.64306 0.15098 -0.63993 0.15237 C -0.63837 0.15306 -0.63525 0.15445 -0.63525 0.15445 C -0.63038 0.16046 -0.62448 0.16277 -0.61771 0.16277 " pathEditMode="relative" ptsTypes="ffffffffffffffffffffA">
                                      <p:cBhvr>
                                        <p:cTn id="6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9" descr="CaucasianOvchark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285728"/>
            <a:ext cx="8429652" cy="5572164"/>
          </a:xfrm>
          <a:prstGeom prst="rect">
            <a:avLst/>
          </a:prstGeom>
        </p:spPr>
      </p:pic>
      <p:pic>
        <p:nvPicPr>
          <p:cNvPr id="6" name="Содержимое 11" descr="nastol.com.ua-260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501222" y="4286256"/>
            <a:ext cx="3079750" cy="237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1 0.01226 C -0.1816 0.00809 -0.16945 0.01341 -0.18351 0.00162 C -0.1849 0.00046 -0.18681 0.00069 -0.1882 -0.00046 C -0.1967 -0.0067 -0.20417 -0.01526 -0.21354 -0.01942 C -0.22552 -0.03445 -0.20799 -0.0111 -0.2184 -0.03006 C -0.22361 -0.03954 -0.23229 -0.04578 -0.23733 -0.05549 C -0.24132 -0.06312 -0.24514 -0.07445 -0.25018 -0.08069 C -0.25313 -0.09064 -0.25556 -0.10173 -0.26285 -0.10821 C -0.26736 -0.11214 -0.26736 -0.11168 -0.27066 -0.11676 C -0.27674 -0.12647 -0.28316 -0.13549 -0.28976 -0.14428 C -0.29132 -0.14636 -0.29236 -0.14983 -0.29462 -0.15052 C -0.29722 -0.15121 -0.29983 -0.15191 -0.30243 -0.1526 C -0.31563 -0.16116 -0.32969 -0.16485 -0.34375 -0.16948 C -0.34809 -0.17087 -0.35209 -0.17457 -0.35643 -0.17595 C -0.36111 -0.17734 -0.36597 -0.17734 -0.37066 -0.17803 C -0.37761 -0.18035 -0.38455 -0.18127 -0.39132 -0.18428 C -0.39775 -0.18358 -0.40469 -0.1859 -0.41042 -0.1822 C -0.41163 -0.18127 -0.41441 -0.16439 -0.41511 -0.16116 C -0.4165 -0.15468 -0.41754 -0.14474 -0.42153 -0.13988 C -0.42431 -0.13665 -0.42847 -0.13503 -0.43108 -0.13156 C -0.43941 -0.12046 -0.43525 -0.12092 -0.44063 -0.12092 " pathEditMode="relative" ptsTypes="ffffffffffffffffffff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BIRD385 G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tretch>
            <a:fillRect/>
          </a:stretch>
        </p:blipFill>
        <p:spPr>
          <a:xfrm>
            <a:off x="6143636" y="4429132"/>
            <a:ext cx="1143000" cy="1143000"/>
          </a:xfrm>
          <a:noFill/>
          <a:ln/>
        </p:spPr>
      </p:pic>
      <p:pic>
        <p:nvPicPr>
          <p:cNvPr id="3078" name="Picture 6" descr="ANIM1503 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0"/>
            <a:ext cx="3529012" cy="3529013"/>
          </a:xfrm>
          <a:prstGeom prst="rect">
            <a:avLst/>
          </a:prstGeom>
          <a:noFill/>
        </p:spPr>
      </p:pic>
      <p:pic>
        <p:nvPicPr>
          <p:cNvPr id="3081" name="Picture 9" descr="ANIM882 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3500438"/>
            <a:ext cx="3132137" cy="3132137"/>
          </a:xfrm>
          <a:prstGeom prst="rect">
            <a:avLst/>
          </a:prstGeom>
          <a:noFill/>
        </p:spPr>
      </p:pic>
      <p:pic>
        <p:nvPicPr>
          <p:cNvPr id="3082" name="Picture 10" descr="tabbytom 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33375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2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NIM1751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3203575" cy="3203575"/>
          </a:xfrm>
          <a:noFill/>
          <a:ln/>
        </p:spPr>
      </p:pic>
      <p:pic>
        <p:nvPicPr>
          <p:cNvPr id="4101" name="Picture 5" descr="SHEEPT 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9163" y="0"/>
            <a:ext cx="3144837" cy="3144838"/>
          </a:xfrm>
          <a:prstGeom prst="rect">
            <a:avLst/>
          </a:prstGeom>
          <a:noFill/>
        </p:spPr>
      </p:pic>
      <p:pic>
        <p:nvPicPr>
          <p:cNvPr id="4102" name="Picture 6" descr="ANIM1376 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48563">
            <a:off x="5795963" y="3725863"/>
            <a:ext cx="3132137" cy="3132137"/>
          </a:xfrm>
          <a:prstGeom prst="rect">
            <a:avLst/>
          </a:prstGeom>
          <a:noFill/>
        </p:spPr>
      </p:pic>
      <p:pic>
        <p:nvPicPr>
          <p:cNvPr id="4105" name="Picture 9" descr="farm0015 п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68638"/>
            <a:ext cx="4032250" cy="4032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7095" y="0"/>
            <a:ext cx="9441095" cy="6858000"/>
          </a:xfrm>
          <a:prstGeom prst="rect">
            <a:avLst/>
          </a:prstGeom>
          <a:noFill/>
        </p:spPr>
      </p:pic>
      <p:pic>
        <p:nvPicPr>
          <p:cNvPr id="16" name="Содержимое 9" descr="CaucasianOvchark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144000" y="285728"/>
            <a:ext cx="2714644" cy="18055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285784" y="0"/>
            <a:ext cx="9429784" cy="2308324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Домашние </a:t>
            </a:r>
          </a:p>
          <a:p>
            <a:pPr algn="ctr"/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ж</a:t>
            </a:r>
            <a:r>
              <a:rPr lang="ru-RU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ивотные осенью</a:t>
            </a:r>
            <a:endParaRPr lang="ru-RU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174 0.00462 C -0.15972 0.00115 -0.16285 -0.00393 -0.1691 -0.01226 C -0.17066 -0.01434 -0.17344 -0.0148 -0.17535 -0.01642 C -0.17865 -0.01896 -0.18177 -0.0222 -0.1849 -0.02497 C -0.18681 -0.02659 -0.18802 -0.02937 -0.18976 -0.03122 C -0.1974 -0.03908 -0.20608 -0.04624 -0.21511 -0.05041 C -0.23681 -0.07145 -0.26511 -0.07561 -0.29132 -0.07792 C -0.35834 -0.07538 -0.33438 -0.08231 -0.36754 -0.07145 C -0.37413 -0.06937 -0.38004 -0.06544 -0.38646 -0.06312 C -0.3908 -0.0615 -0.39931 -0.05873 -0.39931 -0.05873 C -0.40504 -0.05364 -0.41181 -0.04925 -0.41823 -0.04601 C -0.42448 -0.03422 -0.41806 -0.04393 -0.42622 -0.03769 C -0.42952 -0.03515 -0.43577 -0.02913 -0.43577 -0.02913 C -0.44097 -0.01919 -0.44931 -0.01526 -0.45504 -0.00601 C -0.45903 0.00069 -0.46233 0.00832 -0.46597 0.01526 C -0.46702 0.01942 -0.46806 0.02381 -0.4691 0.02797 C -0.46962 0.03006 -0.47066 0.03422 -0.47066 0.03422 C -0.46962 0.07584 -0.46962 0.11537 -0.45504 0.1526 C -0.44983 0.16578 -0.44879 0.17988 -0.44045 0.19075 C -0.43768 0.20231 -0.43455 0.21433 -0.42934 0.22451 C -0.4257 0.2393 -0.42066 0.25248 -0.41667 0.26682 C -0.41302 0.28 -0.41042 0.29387 -0.40556 0.30682 C -0.40174 0.33757 -0.39705 0.38312 -0.41042 0.40832 C -0.41337 0.42219 -0.41528 0.43676 -0.42153 0.44855 C -0.42587 0.46589 -0.43438 0.48277 -0.44705 0.49087 C -0.45243 0.5015 -0.46007 0.51006 -0.4691 0.51399 C -0.47344 0.52 -0.47743 0.52416 -0.48334 0.5267 C -0.48438 0.52878 -0.48472 0.53202 -0.48646 0.53318 C -0.49097 0.53641 -0.49618 0.53734 -0.50087 0.53942 C -0.5066 0.54196 -0.51129 0.54728 -0.51667 0.55006 C -0.52604 0.56208 -0.51667 0.55214 -0.5342 0.56069 C -0.53594 0.56162 -0.53733 0.56393 -0.53889 0.56485 C -0.54097 0.56601 -0.54323 0.56624 -0.54531 0.56693 C -0.554 0.57387 -0.5592 0.57734 -0.56927 0.57965 C -0.5783 0.58358 -0.59011 0.59075 -0.59931 0.59445 C -0.6165 0.60092 -0.63785 0.60092 -0.65486 0.60277 C -0.66007 0.60323 -0.66545 0.60462 -0.67066 0.60508 C -0.68646 0.60624 -0.70243 0.60647 -0.71823 0.60717 C -0.75677 0.60578 -0.76563 0.61179 -0.79132 0.60069 C -0.80087 0.59098 -0.81337 0.58774 -0.82483 0.58173 C -0.82795 0.58011 -0.8342 0.57757 -0.8342 0.57757 C -0.8415 0.5674 -0.83264 0.5785 -0.84202 0.5711 C -0.84844 0.56601 -0.84966 0.56139 -0.85799 0.55838 C -0.87361 0.54289 -0.854 0.56115 -0.87222 0.54797 C -0.88386 0.53942 -0.89288 0.52601 -0.90556 0.52046 C -0.91684 0.50913 -0.92847 0.49873 -0.94045 0.48878 C -0.9474 0.483 -0.95156 0.47537 -0.95955 0.47191 C -0.9691 0.46312 -0.97882 0.45572 -0.9882 0.44647 C -0.99653 0.43815 -1.00313 0.42659 -1.01198 0.41896 C -1.01493 0.41318 -1.01771 0.40902 -1.02153 0.40416 C -1.02882 0.37456 -1.02778 0.37295 -1.02778 0.33433 " pathEditMode="relative" ptsTypes="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ANIM1374 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549275"/>
            <a:ext cx="1800225" cy="1800225"/>
          </a:xfrm>
          <a:prstGeom prst="rect">
            <a:avLst/>
          </a:prstGeom>
          <a:noFill/>
        </p:spPr>
      </p:pic>
      <p:pic>
        <p:nvPicPr>
          <p:cNvPr id="7173" name="Picture 5" descr="ANIM741 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692400"/>
            <a:ext cx="4165600" cy="4165600"/>
          </a:xfrm>
          <a:prstGeom prst="rect">
            <a:avLst/>
          </a:prstGeom>
          <a:noFill/>
        </p:spPr>
      </p:pic>
      <p:pic>
        <p:nvPicPr>
          <p:cNvPr id="7174" name="Picture 6" descr="ANIM800 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4868863"/>
            <a:ext cx="1692275" cy="1692275"/>
          </a:xfrm>
          <a:prstGeom prst="rect">
            <a:avLst/>
          </a:prstGeom>
          <a:noFill/>
        </p:spPr>
      </p:pic>
      <p:pic>
        <p:nvPicPr>
          <p:cNvPr id="7175" name="Picture 7" descr="ANIM337 G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6035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2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000108"/>
            <a:ext cx="6357982" cy="42386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714356"/>
            <a:ext cx="6262723" cy="449025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500042"/>
            <a:ext cx="6088012" cy="4191023"/>
          </a:xfrm>
          <a:prstGeom prst="rect">
            <a:avLst/>
          </a:prstGeom>
        </p:spPr>
      </p:pic>
      <p:pic>
        <p:nvPicPr>
          <p:cNvPr id="5" name="Рисунок 4" descr="i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3357562"/>
            <a:ext cx="1523998" cy="14287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14290"/>
            <a:ext cx="7143791" cy="476252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06221374_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285728"/>
            <a:ext cx="6667500" cy="44767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rticle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14290"/>
            <a:ext cx="7747024" cy="457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9274286_1_644x461_svini-zhivoy-ves-shahter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285728"/>
            <a:ext cx="6607995" cy="4405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9" descr="1321200918_279808784_1----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86380" y="4424708"/>
            <a:ext cx="2000264" cy="2062202"/>
          </a:xfrm>
          <a:prstGeom prst="rect">
            <a:avLst/>
          </a:prstGeom>
        </p:spPr>
      </p:pic>
      <p:pic>
        <p:nvPicPr>
          <p:cNvPr id="3" name="Содержимое 11" descr="8412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357430"/>
            <a:ext cx="262630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Содержимое 9" descr="koz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000232" y="4448681"/>
            <a:ext cx="2286016" cy="2077491"/>
          </a:xfrm>
          <a:prstGeom prst="rect">
            <a:avLst/>
          </a:prstGeom>
        </p:spPr>
      </p:pic>
      <p:pic>
        <p:nvPicPr>
          <p:cNvPr id="5" name="Содержимое 11" descr="product2b.jpg"/>
          <p:cNvPicPr>
            <a:picLocks noChangeAspect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714348" y="2428868"/>
            <a:ext cx="2643206" cy="174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9" descr="grazing-cow-1b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929322" y="357166"/>
            <a:ext cx="2500330" cy="1642949"/>
          </a:xfrm>
          <a:prstGeom prst="rect">
            <a:avLst/>
          </a:prstGeom>
        </p:spPr>
      </p:pic>
      <p:pic>
        <p:nvPicPr>
          <p:cNvPr id="7" name="Содержимое 9" descr="CaucasianOvcharka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928662" y="285728"/>
            <a:ext cx="2714644" cy="1805538"/>
          </a:xfrm>
          <a:prstGeom prst="rect">
            <a:avLst/>
          </a:prstGeom>
        </p:spPr>
      </p:pic>
      <p:pic>
        <p:nvPicPr>
          <p:cNvPr id="8" name="Содержимое 7" descr="59538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929058" y="1714488"/>
            <a:ext cx="1714512" cy="1959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285860"/>
            <a:ext cx="86439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ЗА ВНИМАНИЕ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9" descr="koz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85852" y="857233"/>
            <a:ext cx="6007325" cy="5459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7095" y="0"/>
            <a:ext cx="9441095" cy="6858000"/>
          </a:xfrm>
          <a:prstGeom prst="rect">
            <a:avLst/>
          </a:prstGeom>
          <a:noFill/>
        </p:spPr>
      </p:pic>
      <p:pic>
        <p:nvPicPr>
          <p:cNvPr id="13" name="Содержимое 9" descr="koz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429784" y="2143116"/>
            <a:ext cx="2286016" cy="1928826"/>
          </a:xfrm>
          <a:prstGeom prst="rect">
            <a:avLst/>
          </a:prstGeom>
        </p:spPr>
      </p:pic>
      <p:pic>
        <p:nvPicPr>
          <p:cNvPr id="16" name="Содержимое 9" descr="CaucasianOvchark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-285784" y="3000372"/>
            <a:ext cx="2714644" cy="18055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285784" y="0"/>
            <a:ext cx="9429784" cy="2308324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Домашние </a:t>
            </a:r>
          </a:p>
          <a:p>
            <a:pPr algn="ctr"/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ж</a:t>
            </a:r>
            <a:r>
              <a:rPr lang="ru-RU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ивотные осенью</a:t>
            </a:r>
            <a:endParaRPr lang="ru-RU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76 0.00832 C -0.12882 0.00878 -0.13698 0.01109 -0.13872 0.01248 C -0.14878 0.02057 -0.13333 0.01387 -0.14826 0.01896 C -0.16076 0.03121 -0.1724 0.03861 -0.18646 0.04647 C -0.19375 0.05618 -0.20295 0.05803 -0.21181 0.06543 C -0.22448 0.07606 -0.23628 0.08508 -0.24826 0.09711 C -0.25347 0.10219 -0.26354 0.10589 -0.26892 0.10982 C -0.27222 0.11213 -0.27517 0.11583 -0.27847 0.11838 C -0.28524 0.12369 -0.29219 0.12832 -0.29913 0.13317 C -0.3 0.13387 -0.32361 0.14913 -0.32448 0.15005 C -0.34132 0.16832 -0.32917 0.15699 -0.35781 0.17526 C -0.3717 0.18404 -0.38455 0.19445 -0.39913 0.20069 C -0.41337 0.21549 -0.39618 0.19907 -0.41493 0.21133 C -0.42049 0.21502 -0.42726 0.22127 -0.43247 0.22612 C -0.44288 0.23583 -0.45035 0.25248 -0.46267 0.2578 C -0.47222 0.26682 -0.48177 0.27838 -0.49271 0.28323 C -0.49983 0.29225 -0.51128 0.29595 -0.51997 0.30219 C -0.52413 0.30543 -0.52847 0.30936 -0.53247 0.31283 C -0.53681 0.3163 -0.54201 0.31699 -0.54687 0.31907 C -0.55729 0.32369 -0.56736 0.32948 -0.57847 0.33179 C -0.59601 0.33942 -0.61424 0.33965 -0.6309 0.35075 C -0.64792 0.36208 -0.63924 0.35745 -0.65781 0.36554 C -0.65937 0.36624 -0.66267 0.36763 -0.66267 0.36763 C -0.67153 0.37595 -0.66285 0.36924 -0.67691 0.3741 C -0.6901 0.37872 -0.70365 0.38543 -0.71649 0.39098 C -0.73663 0.39976 -0.75486 0.41456 -0.77378 0.42682 C -0.77778 0.43237 -0.77639 0.43213 -0.78316 0.43329 C -0.79271 0.43491 -0.81181 0.43745 -0.81181 0.43745 C -0.83698 0.43676 -0.87899 0.44092 -0.90868 0.43121 C -0.91233 0.43005 -0.91771 0.42936 -0.92135 0.42682 C -0.92969 0.4208 -0.93611 0.41179 -0.94514 0.40786 C -0.9467 0.40578 -0.94809 0.40346 -0.94983 0.40161 C -0.95139 0.4 -0.9533 0.39884 -0.95469 0.39722 C -0.95799 0.39329 -0.96424 0.38474 -0.96424 0.38474 C -0.96788 0.36994 -0.97066 0.35537 -0.97378 0.34034 C -0.97326 0.32138 -0.97535 0.2689 -0.96892 0.243 C -0.96753 0.22959 -0.96528 0.21826 -0.95937 0.20716 C -0.95833 0.20138 -0.95729 0.19583 -0.95625 0.19005 C -0.95538 0.1852 -0.94983 0.17757 -0.94983 0.17757 C -0.94653 0.16369 -0.95087 0.17872 -0.94358 0.16485 C -0.94219 0.16231 -0.94201 0.15884 -0.94045 0.1563 C -0.93924 0.15422 -0.93715 0.15375 -0.93559 0.15213 C -0.92951 0.14543 -0.92378 0.13849 -0.91823 0.13086 C -0.91736 0.12971 -0.89583 0.12115 -0.89427 0.12046 C -0.87118 0.12208 -0.8566 0.12393 -0.83559 0.13086 C -0.82865 0.13317 -0.8217 0.13641 -0.81493 0.13942 C -0.81181 0.1408 -0.80538 0.14358 -0.80538 0.14358 C -0.79375 0.14289 -0.78212 0.14265 -0.77049 0.1415 C -0.76493 0.14104 -0.75469 0.13526 -0.75469 0.13526 C -0.75174 0.12924 -0.74826 0.12161 -0.74826 0.11398 " pathEditMode="relative" ptsTypes="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11" descr="product2b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247047" y="1214422"/>
            <a:ext cx="670752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7095" y="0"/>
            <a:ext cx="9441095" cy="6858000"/>
          </a:xfrm>
          <a:prstGeom prst="rect">
            <a:avLst/>
          </a:prstGeom>
          <a:noFill/>
        </p:spPr>
      </p:pic>
      <p:pic>
        <p:nvPicPr>
          <p:cNvPr id="13" name="Содержимое 9" descr="koz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786050" y="2857496"/>
            <a:ext cx="2286016" cy="1928826"/>
          </a:xfrm>
          <a:prstGeom prst="rect">
            <a:avLst/>
          </a:prstGeom>
        </p:spPr>
      </p:pic>
      <p:pic>
        <p:nvPicPr>
          <p:cNvPr id="14" name="Содержимое 11" descr="product2b.jpg"/>
          <p:cNvPicPr>
            <a:picLocks noChangeAspect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9429784" y="4000504"/>
            <a:ext cx="2643206" cy="174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Содержимое 9" descr="CaucasianOvchark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-214346" y="3000372"/>
            <a:ext cx="2714644" cy="18055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285784" y="0"/>
            <a:ext cx="9429784" cy="2308324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Домашние </a:t>
            </a:r>
          </a:p>
          <a:p>
            <a:pPr algn="ctr"/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ж</a:t>
            </a:r>
            <a:r>
              <a:rPr lang="ru-RU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ивотные осенью</a:t>
            </a:r>
            <a:endParaRPr lang="ru-RU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034 0.00485 C -0.16024 0.00809 -0.16493 0.01456 -0.17413 0.01757 C -0.18229 0.02612 -0.18975 0.02658 -0.19947 0.03028 C -0.21284 0.03537 -0.22534 0.04208 -0.23923 0.04508 C -0.25572 0.05572 -0.27291 0.06011 -0.28993 0.06843 C -0.29513 0.07491 -0.30989 0.08 -0.31718 0.08323 C -0.3618 0.10381 -0.41093 0.10751 -0.45816 0.11283 C -0.49427 0.12439 -0.57465 0.1156 -0.60277 0.11491 C -0.62534 0.11306 -0.64826 0.11283 -0.671 0.11052 C -0.69878 0.10751 -0.72361 0.10173 -0.75191 0.10011 C -0.76909 0.09687 -0.78559 0.09248 -0.8026 0.08948 C -0.81006 0.08809 -0.82482 0.08531 -0.82482 0.08531 C -0.83628 0.08 -0.84791 0.07514 -0.86006 0.0726 C -0.86788 0.06843 -0.87413 0.06404 -0.88211 0.06196 C -0.88888 0.05595 -0.89652 0.05618 -0.90451 0.05364 C -0.91319 0.04531 -0.90555 0.05109 -0.9217 0.04716 C -0.92864 0.04554 -0.94704 0.03953 -0.95347 0.03445 C -0.97048 0.02104 -0.98506 0.00393 -1.00277 -0.00787 C -1.01579 -0.01665 -1.03316 -0.02151 -1.04704 -0.02683 C -1.0559 -0.03029 -1.06423 -0.03677 -1.07256 -0.04162 C -1.08958 -0.05133 -1.10833 -0.0585 -1.12326 -0.0733 C -1.125 -0.07515 -1.12638 -0.07769 -1.12812 -0.07954 C -1.12951 -0.08116 -1.13142 -0.08255 -1.13281 -0.08394 C -1.13402 -0.08602 -1.13472 -0.08833 -1.13611 -0.09018 C -1.13732 -0.09249 -1.13958 -0.09411 -1.14079 -0.09665 C -1.14548 -0.1059 -1.14652 -0.13596 -1.14878 -0.14521 C -1.1552 -0.17064 -1.15659 -0.19792 -1.16302 -0.22336 C -1.16232 -0.2481 -1.16458 -0.27214 -1.15816 -0.29526 C -1.15555 -0.32 -1.15121 -0.33989 -1.13437 -0.35446 C -1.12951 -0.36417 -1.11979 -0.36948 -1.11215 -0.3755 C -1.10555 -0.3896 -1.09375 -0.39284 -1.08368 -0.40093 C -1.0625 -0.41804 -1.03402 -0.43237 -1.0092 -0.437 C -0.99791 -0.43908 -0.9868 -0.43954 -0.97586 -0.44116 C -0.9493 -0.44047 -0.92274 -0.44024 -0.89635 -0.43908 C -0.8717 -0.43792 -0.85017 -0.42567 -0.82673 -0.41989 C -0.81788 -0.41249 -0.80781 -0.40209 -0.79791 -0.39885 C -0.78559 -0.3822 -0.7684 -0.37272 -0.75364 -0.3607 C -0.7401 -0.35006 -0.73246 -0.33064 -0.72187 -0.31631 C -0.71909 -0.30521 -0.72204 -0.31376 -0.71371 -0.30382 C -0.70173 -0.28972 -0.69027 -0.27422 -0.67881 -0.25943 C -0.67708 -0.25688 -0.67447 -0.25526 -0.67256 -0.25295 C -0.66979 -0.24948 -0.66718 -0.24578 -0.66458 -0.24232 C -0.66302 -0.24024 -0.65989 -0.23607 -0.65989 -0.23607 C -0.65538 -0.21896 -0.66215 -0.23931 -0.65347 -0.22752 C -0.65191 -0.22521 -0.65191 -0.22174 -0.65034 -0.2192 C -0.64947 -0.21758 -0.64791 -0.21665 -0.64704 -0.21503 C -0.63211 -0.18868 -0.61649 -0.15792 -0.59149 -0.14729 C -0.56666 -0.12532 -0.54618 -0.1237 -0.51562 -0.12185 C -0.50243 -0.12255 -0.48906 -0.12139 -0.47586 -0.12394 C -0.47066 -0.12486 -0.46944 -0.14313 -0.46944 -0.14313 " pathEditMode="relative" ptsTypes="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9" descr="grazing-cow-1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79609" y="1214422"/>
            <a:ext cx="6414374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50771B"/>
      </a:hlink>
      <a:folHlink>
        <a:srgbClr val="B26B0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309</TotalTime>
  <Words>93</Words>
  <Application>Microsoft Office PowerPoint</Application>
  <PresentationFormat>Экран (4:3)</PresentationFormat>
  <Paragraphs>35</Paragraphs>
  <Slides>49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Маргарита</dc:creator>
  <cp:lastModifiedBy>user</cp:lastModifiedBy>
  <cp:revision>51</cp:revision>
  <dcterms:created xsi:type="dcterms:W3CDTF">2013-11-07T08:10:05Z</dcterms:created>
  <dcterms:modified xsi:type="dcterms:W3CDTF">2015-11-19T06:12:54Z</dcterms:modified>
</cp:coreProperties>
</file>