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5" r:id="rId4"/>
    <p:sldId id="282" r:id="rId5"/>
    <p:sldId id="277" r:id="rId6"/>
    <p:sldId id="278" r:id="rId7"/>
    <p:sldId id="286" r:id="rId8"/>
    <p:sldId id="271" r:id="rId9"/>
    <p:sldId id="258" r:id="rId10"/>
    <p:sldId id="263" r:id="rId11"/>
    <p:sldId id="272" r:id="rId12"/>
    <p:sldId id="273" r:id="rId13"/>
    <p:sldId id="287" r:id="rId14"/>
    <p:sldId id="260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0CE0-D7D4-48D8-B33C-DD868AD33A2D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1E23-28AD-46FA-BF9A-9472EFEF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8573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57430"/>
            <a:ext cx="9144000" cy="328137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«Русская зима».</a:t>
            </a:r>
            <a:endParaRPr lang="ru-RU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6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52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6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20_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48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017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40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0319f3d68c2d817d4ec5e2c04060ef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85852" y="0"/>
            <a:ext cx="68580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60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имма\Desktop\животные зимой\шильдер андрей никола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имма\Desktop\животные зимой\zimnyayaskaz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4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497949_17797988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54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0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46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2119__sweet-childhood-duncan_p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44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7432456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63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6d6ae558d161f414d6f10af2e118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34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d5b2_938e358d_X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римма</dc:creator>
  <cp:lastModifiedBy>римма</cp:lastModifiedBy>
  <cp:revision>24</cp:revision>
  <dcterms:created xsi:type="dcterms:W3CDTF">2016-01-08T11:11:55Z</dcterms:created>
  <dcterms:modified xsi:type="dcterms:W3CDTF">2016-01-11T07:55:29Z</dcterms:modified>
</cp:coreProperties>
</file>