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260649"/>
            <a:ext cx="8496944" cy="2736304"/>
          </a:xfrm>
          <a:solidFill>
            <a:srgbClr val="FFC000"/>
          </a:solidFill>
        </p:spPr>
        <p:txBody>
          <a:bodyPr>
            <a:normAutofit fontScale="90000"/>
          </a:bodyPr>
          <a:lstStyle/>
          <a:p>
            <a:r>
              <a:rPr lang="ru-RU" sz="2200" kern="0" dirty="0" smtClean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/>
            </a:r>
            <a:br>
              <a:rPr lang="ru-RU" sz="2200" kern="0" dirty="0" smtClean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2200" kern="0" dirty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/>
            </a:r>
            <a:br>
              <a:rPr lang="ru-RU" sz="2200" kern="0" dirty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2200" kern="0" dirty="0" smtClean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/>
            </a:r>
            <a:br>
              <a:rPr lang="ru-RU" sz="2200" kern="0" dirty="0" smtClean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2200" kern="0" dirty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/>
            </a:r>
            <a:br>
              <a:rPr lang="ru-RU" sz="2200" kern="0" dirty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2200" kern="0" dirty="0" smtClean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/>
            </a:r>
            <a:br>
              <a:rPr lang="ru-RU" sz="2200" kern="0" dirty="0" smtClean="0">
                <a:solidFill>
                  <a:srgbClr val="FFFFCC">
                    <a:lumMod val="75000"/>
                  </a:srgbClr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22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Муниципальное </a:t>
            </a:r>
            <a:r>
              <a:rPr lang="ru-RU" sz="2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бюджетное дошкольное учреждение общеразвивающего вида </a:t>
            </a:r>
            <a:r>
              <a:rPr lang="ru-RU" sz="22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детский </a:t>
            </a:r>
            <a:r>
              <a:rPr lang="ru-RU" sz="2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сад №3 </a:t>
            </a:r>
            <a:r>
              <a:rPr lang="ru-RU" sz="2200" kern="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п.Львовское</a:t>
            </a:r>
            <a:r>
              <a:rPr lang="ru-RU" sz="2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.</a:t>
            </a:r>
            <a:br>
              <a:rPr lang="ru-RU" sz="22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r>
              <a:rPr lang="ru-RU" sz="4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  <a:t> </a:t>
            </a:r>
            <a:br>
              <a:rPr lang="ru-RU" sz="4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</a:rPr>
            </a:br>
            <a:endParaRPr lang="ru-RU" dirty="0">
              <a:solidFill>
                <a:srgbClr val="7030A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636912"/>
            <a:ext cx="8496944" cy="3888432"/>
          </a:xfrm>
          <a:solidFill>
            <a:srgbClr val="FFC000"/>
          </a:solidFill>
        </p:spPr>
        <p:txBody>
          <a:bodyPr/>
          <a:lstStyle/>
          <a:p>
            <a:endParaRPr lang="ru-RU" sz="2800" kern="0" dirty="0" smtClean="0">
              <a:solidFill>
                <a:srgbClr val="FFFFCC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  <a:p>
            <a:endParaRPr lang="ru-RU" sz="2800" kern="0" dirty="0">
              <a:solidFill>
                <a:srgbClr val="FFFFCC">
                  <a:lumMod val="75000"/>
                </a:srgbClr>
              </a:solidFill>
              <a:effectLst>
                <a:outerShdw blurRad="38100" dist="38100" dir="2700000" algn="tl">
                  <a:srgbClr val="000000"/>
                </a:outerShdw>
              </a:effectLst>
              <a:latin typeface="Tahoma"/>
              <a:ea typeface="+mj-ea"/>
              <a:cs typeface="+mj-cs"/>
            </a:endParaRPr>
          </a:p>
          <a:p>
            <a:r>
              <a:rPr lang="ru-RU" sz="28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Мультимедийная </a:t>
            </a:r>
            <a:r>
              <a:rPr lang="ru-RU" sz="2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разработка по развитию речи в </a:t>
            </a:r>
            <a:r>
              <a:rPr lang="ru-RU" sz="28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</a:t>
            </a:r>
            <a:r>
              <a:rPr lang="ru-RU" sz="2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младшей группе </a:t>
            </a:r>
            <a:r>
              <a:rPr lang="ru-RU" sz="28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«Колобок»</a:t>
            </a:r>
            <a:r>
              <a:rPr lang="ru-RU" sz="2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/>
            </a:r>
            <a:br>
              <a:rPr lang="ru-RU" sz="28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</a:br>
            <a:r>
              <a:rPr lang="ru-RU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/>
            </a:r>
            <a:br>
              <a:rPr lang="ru-RU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</a:br>
            <a:r>
              <a:rPr lang="ru-RU" sz="2000" kern="0" dirty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подготовила </a:t>
            </a:r>
            <a:r>
              <a:rPr lang="ru-RU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воспитатель: </a:t>
            </a:r>
            <a:r>
              <a:rPr lang="ru-RU" sz="2000" kern="0" dirty="0" err="1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Ручьевская</a:t>
            </a:r>
            <a:r>
              <a:rPr lang="ru-RU" sz="2000" kern="0" dirty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 И.И. </a:t>
            </a:r>
            <a:r>
              <a:rPr lang="ru-RU" sz="2000" kern="0" smtClean="0">
                <a:solidFill>
                  <a:srgbClr val="7030A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Tahoma"/>
                <a:ea typeface="+mj-ea"/>
                <a:cs typeface="+mj-cs"/>
              </a:rPr>
              <a:t>2014год</a:t>
            </a:r>
            <a:endParaRPr lang="ru-RU" sz="20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46166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496944" cy="6322714"/>
          </a:xfrm>
          <a:solidFill>
            <a:srgbClr val="FFC000"/>
          </a:solidFill>
        </p:spPr>
        <p:txBody>
          <a:bodyPr>
            <a:normAutofit/>
          </a:bodyPr>
          <a:lstStyle/>
          <a:p>
            <a:pPr marR="718820" indent="360680" algn="l"/>
            <a:r>
              <a:rPr lang="ru-RU" sz="1800" b="1" dirty="0" smtClean="0">
                <a:solidFill>
                  <a:srgbClr val="7030A0"/>
                </a:solidFill>
              </a:rPr>
              <a:t>Цель:</a:t>
            </a:r>
            <a:r>
              <a:rPr lang="ru-RU" sz="1800" dirty="0" smtClean="0">
                <a:solidFill>
                  <a:srgbClr val="7030A0"/>
                </a:solidFill>
              </a:rPr>
              <a:t> Учить детей рисовать по мотивам народных сказок. Вызвать интерес к созданию образа колобка, который катится по дорожке и поет песенку.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b="1" dirty="0" smtClean="0">
                <a:solidFill>
                  <a:srgbClr val="7030A0"/>
                </a:solidFill>
              </a:rPr>
              <a:t>Задачи: </a:t>
            </a:r>
            <a:r>
              <a:rPr lang="ru-RU" sz="1800" i="1" dirty="0" smtClean="0">
                <a:solidFill>
                  <a:srgbClr val="7030A0"/>
                </a:solidFill>
              </a:rPr>
              <a:t>Обучающие:</a:t>
            </a:r>
            <a:r>
              <a:rPr lang="ru-RU" sz="1800" dirty="0" smtClean="0">
                <a:solidFill>
                  <a:srgbClr val="7030A0"/>
                </a:solidFill>
              </a:rPr>
              <a:t> 1.Учить детей сочетать разные техники рисования: рисование колобка гуашевыми красками (цветное пятно в форме круга или овала), изображение длинной волнистой или петляющей дорожки фломастерами.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dirty="0" smtClean="0">
                <a:solidFill>
                  <a:srgbClr val="7030A0"/>
                </a:solidFill>
              </a:rPr>
              <a:t>2. Учить детей проявлять осторожность при встрече с незнакомыми людьми; формировать навыки безопасного поведения в необычных для детей жизненных обстоятельствах – при встрече с незнакомыми людьми.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Развивающая: </a:t>
            </a:r>
            <a:r>
              <a:rPr lang="ru-RU" sz="1800" dirty="0" smtClean="0">
                <a:solidFill>
                  <a:srgbClr val="7030A0"/>
                </a:solidFill>
              </a:rPr>
              <a:t>Развивать наглядно-образное мышление, воображение.</a:t>
            </a:r>
            <a:br>
              <a:rPr lang="ru-RU" sz="1800" dirty="0" smtClean="0">
                <a:solidFill>
                  <a:srgbClr val="7030A0"/>
                </a:solidFill>
              </a:rPr>
            </a:br>
            <a:r>
              <a:rPr lang="ru-RU" sz="1800" i="1" dirty="0" smtClean="0">
                <a:solidFill>
                  <a:srgbClr val="7030A0"/>
                </a:solidFill>
              </a:rPr>
              <a:t>Воспитывающая: </a:t>
            </a:r>
            <a:r>
              <a:rPr lang="ru-RU" sz="1800" dirty="0" smtClean="0">
                <a:solidFill>
                  <a:srgbClr val="7030A0"/>
                </a:solidFill>
              </a:rPr>
              <a:t>Воспитывать интерес к отражению впечатлений и представлений о сказочных героях в изобразительной деятельности.</a:t>
            </a:r>
            <a:endParaRPr lang="ru-RU" sz="1800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048998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29850"/>
            <a:ext cx="6895208" cy="6828150"/>
          </a:xfrm>
        </p:spPr>
      </p:pic>
    </p:spTree>
    <p:extLst>
      <p:ext uri="{BB962C8B-B14F-4D97-AF65-F5344CB8AC3E}">
        <p14:creationId xmlns:p14="http://schemas.microsoft.com/office/powerpoint/2010/main" val="6293379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:blinds dir="vert"/>
      </p:transition>
    </mc:Choice>
    <mc:Fallback>
      <p:transition spd="slow">
        <p:blinds dir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32656"/>
            <a:ext cx="7992888" cy="5904656"/>
          </a:xfrm>
        </p:spPr>
      </p:pic>
    </p:spTree>
    <p:extLst>
      <p:ext uri="{BB962C8B-B14F-4D97-AF65-F5344CB8AC3E}">
        <p14:creationId xmlns:p14="http://schemas.microsoft.com/office/powerpoint/2010/main" val="12664595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399485"/>
            <a:ext cx="8162630" cy="5765819"/>
          </a:xfrm>
        </p:spPr>
      </p:pic>
    </p:spTree>
    <p:extLst>
      <p:ext uri="{BB962C8B-B14F-4D97-AF65-F5344CB8AC3E}">
        <p14:creationId xmlns:p14="http://schemas.microsoft.com/office/powerpoint/2010/main" val="10146198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27" y="404664"/>
            <a:ext cx="8131729" cy="5976664"/>
          </a:xfrm>
        </p:spPr>
      </p:pic>
    </p:spTree>
    <p:extLst>
      <p:ext uri="{BB962C8B-B14F-4D97-AF65-F5344CB8AC3E}">
        <p14:creationId xmlns:p14="http://schemas.microsoft.com/office/powerpoint/2010/main" val="14259230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Объект 8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74451"/>
            <a:ext cx="6552728" cy="6647477"/>
          </a:xfrm>
        </p:spPr>
      </p:pic>
    </p:spTree>
    <p:extLst>
      <p:ext uri="{BB962C8B-B14F-4D97-AF65-F5344CB8AC3E}">
        <p14:creationId xmlns:p14="http://schemas.microsoft.com/office/powerpoint/2010/main" val="9330068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/>
          <p:cNvPicPr>
            <a:picLocks noGrp="1" noChangeAspect="1"/>
          </p:cNvPicPr>
          <p:nvPr>
            <p:ph sz="half"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3" y="263426"/>
            <a:ext cx="8167713" cy="6117901"/>
          </a:xfrm>
        </p:spPr>
      </p:pic>
    </p:spTree>
    <p:extLst>
      <p:ext uri="{BB962C8B-B14F-4D97-AF65-F5344CB8AC3E}">
        <p14:creationId xmlns:p14="http://schemas.microsoft.com/office/powerpoint/2010/main" val="17498431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</TotalTime>
  <Words>13</Words>
  <Application>Microsoft Office PowerPoint</Application>
  <PresentationFormat>Экран (4:3)</PresentationFormat>
  <Paragraphs>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     Муниципальное бюджетное дошкольное учреждение общеразвивающего вида детский сад №3 п.Львовское.   </vt:lpstr>
      <vt:lpstr>Цель: Учить детей рисовать по мотивам народных сказок. Вызвать интерес к созданию образа колобка, который катится по дорожке и поет песенку. Задачи: Обучающие: 1.Учить детей сочетать разные техники рисования: рисование колобка гуашевыми красками (цветное пятно в форме круга или овала), изображение длинной волнистой или петляющей дорожки фломастерами. 2. Учить детей проявлять осторожность при встрече с незнакомыми людьми; формировать навыки безопасного поведения в необычных для детей жизненных обстоятельствах – при встрече с незнакомыми людьми. Развивающая: Развивать наглядно-образное мышление, воображение. Воспитывающая: Воспитывать интерес к отражению впечатлений и представлений о сказочных героях в изобразительной деятельности.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Дом</dc:creator>
  <cp:lastModifiedBy>Дом</cp:lastModifiedBy>
  <cp:revision>5</cp:revision>
  <dcterms:created xsi:type="dcterms:W3CDTF">2015-10-22T12:54:01Z</dcterms:created>
  <dcterms:modified xsi:type="dcterms:W3CDTF">2015-10-22T21:38:28Z</dcterms:modified>
</cp:coreProperties>
</file>