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Инструкция изготовления  поделки «Сердечко для мамочки»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Выполнила : Ребенок О.Н.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51221_14463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259632" y="2492896"/>
            <a:ext cx="6480720" cy="36533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170080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Вырезаем по контуру сердце из золотой самоклеющейся бумаги, отклеиваем защитный слой и  помещаем его в середину шаблона.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51221_14465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403648" y="2420888"/>
            <a:ext cx="6408712" cy="3612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1628800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середину шаблона приклеиваем таким же способом фотографию (она заранее наклеена на двусторонний скотч).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51127_15210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83568" y="1700808"/>
            <a:ext cx="7920880" cy="44652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95736" y="1124744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Открытка готова!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51221_14103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31640" y="2636912"/>
            <a:ext cx="6120680" cy="34503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1124744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изготовления открытки  «Сердечко для мамочки» понадобятся  следующие материалы : прямоугольник из картона (это будет основа открытки), шаблон сердца с </a:t>
            </a:r>
            <a:r>
              <a:rPr lang="ru-RU" dirty="0" err="1" smtClean="0"/>
              <a:t>зазубренами</a:t>
            </a:r>
            <a:r>
              <a:rPr lang="ru-RU" dirty="0" smtClean="0"/>
              <a:t> и прорезями в них, золотая нить, двусторонний пенистый скотч, золотая самоклеющаяся  бумага, ножницы и фотография.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51221_14112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31640" y="2492896"/>
            <a:ext cx="6264696" cy="35315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1340768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Берем шаблон сердца, на изнаночной стороне с помощью скотча закрепляем конец нити 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51221_14115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187624" y="2420888"/>
            <a:ext cx="6444208" cy="36327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628800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Вставляем нить в прорезь под номером 1 и далее в прорезь под номером 2.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51221_14123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203904" y="2636912"/>
            <a:ext cx="6320424" cy="35629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1556792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Обматываем сердце золотой нитью так, чтобы нить попадала в каждую прорезь по часовой стрелке при этом она должна пересекать предыдущую нить.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51221_14430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259632" y="2492896"/>
            <a:ext cx="6388480" cy="36013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3608" y="1484784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Нельзя пропускать прорези. Нить должна попадать в каждую прорезь подряд. Так переплетаем сердце до цифры 3. Вот такой шаблон  должен получиться.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51221_14433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31640" y="2555727"/>
            <a:ext cx="6336704" cy="35721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3608" y="1412776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Отрезаем лишнюю нить и закрепляем конец нити на изнаночной стороне шаблона.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51221_14450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259632" y="2420888"/>
            <a:ext cx="6444208" cy="36327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3608" y="1052736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Отрезаем 3 кусочка  пенистого скотча и снимаем защитную пленку с одной стороны, прикрепляем скотч к шаблону с изнаночной стороны: вверху – справа и слева и один кусочек внизу.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51221_14453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259632" y="2319120"/>
            <a:ext cx="6480720" cy="36533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1196752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Снимаем защитную пленку у прикрепленного к шаблону скотча и приклеиваем наш шаблон на лицевую сторону основы  точно по центру.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236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Инструкция изготовления  поделки «Сердечко для мамочки»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изготовления  поделки «Сердечко для мамочки»</dc:title>
  <cp:lastModifiedBy>я</cp:lastModifiedBy>
  <cp:revision>5</cp:revision>
  <dcterms:modified xsi:type="dcterms:W3CDTF">2016-01-12T13:51:37Z</dcterms:modified>
</cp:coreProperties>
</file>