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5" r:id="rId9"/>
    <p:sldId id="272" r:id="rId10"/>
    <p:sldId id="262" r:id="rId11"/>
    <p:sldId id="263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Природа\Погода\Времена года\Зима\6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3581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500813"/>
            <a:ext cx="1012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8432D6-343A-4105-85AE-DCECFB63E4C5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DAD04-F1EE-4E78-A4AC-5A1DD514E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4;-&#1083;&#1072;&#1079;&#1077;&#1088;\Desktop\&#1055;&#1088;&#1077;&#1079;&#1077;&#1085;&#1090;&#1072;&#1094;&#1080;&#1103;%20&#1082;%20&#1053;&#1054;&#1044;%20%20&#1055;&#1091;&#1090;&#1077;&#1096;&#1077;&#1089;&#1090;&#1074;&#1080;&#1077;%20&#1074;%20&#1089;&#1082;&#1072;&#1079;&#1082;&#1091;%20&#1047;&#1072;&#1102;&#1096;&#1082;&#1080;&#1085;&#1072;%20&#1080;&#1079;&#1073;&#1091;&#1096;&#1082;&#1072;\&#1055;&#1077;&#1089;&#1085;&#1080;%20&#1082;%20&#1087;&#1088;&#1077;&#1079;&#1077;&#1085;&#1090;&#1072;&#1094;&#1080;&#1080;\1%20&#1087;&#1077;&#1089;&#1085;&#1103;%20&#1085;&#1072;&#1095;&#1072;&#1083;&#1086;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74;-&#1083;&#1072;&#1079;&#1077;&#1088;\Desktop\&#1055;&#1088;&#1077;&#1079;&#1077;&#1085;&#1090;&#1072;&#1094;&#1080;&#1103;%20&#1082;%20&#1053;&#1054;&#1044;%20%20&#1055;&#1091;&#1090;&#1077;&#1096;&#1077;&#1089;&#1090;&#1074;&#1080;&#1077;%20&#1074;%20&#1089;&#1082;&#1072;&#1079;&#1082;&#1091;%20&#1047;&#1072;&#1102;&#1096;&#1082;&#1080;&#1085;&#1072;%20&#1080;&#1079;&#1073;&#1091;&#1096;&#1082;&#1072;\&#1055;&#1077;&#1089;&#1085;&#1080;%20&#1082;%20&#1087;&#1088;&#1077;&#1079;&#1077;&#1085;&#1090;&#1072;&#1094;&#1080;&#1080;\6%20&#1057;&#1090;&#1088;&#1086;&#1080;&#1084;%20&#1076;&#1086;&#1084;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-&#1083;&#1072;&#1079;&#1077;&#1088;\Desktop\&#1055;&#1088;&#1077;&#1079;&#1077;&#1085;&#1090;&#1072;&#1094;&#1080;&#1103;%20&#1082;%20&#1053;&#1054;&#1044;%20%20&#1055;&#1091;&#1090;&#1077;&#1096;&#1077;&#1089;&#1090;&#1074;&#1080;&#1077;%20&#1074;%20&#1089;&#1082;&#1072;&#1079;&#1082;&#1091;%20&#1047;&#1072;&#1102;&#1096;&#1082;&#1080;&#1085;&#1072;%20&#1080;&#1079;&#1073;&#1091;&#1096;&#1082;&#1072;\&#1055;&#1077;&#1089;&#1085;&#1080;%20&#1082;%20&#1087;&#1088;&#1077;&#1079;&#1077;&#1085;&#1090;&#1072;&#1094;&#1080;&#1080;\5%20&#1055;&#1077;&#1089;&#1085;&#1103;%20&#1087;&#1088;&#1086;%20&#1089;&#1083;&#1077;&#1076;&#1099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4;-&#1083;&#1072;&#1079;&#1077;&#1088;\Desktop\&#1055;&#1088;&#1077;&#1079;&#1077;&#1085;&#1090;&#1072;&#1094;&#1080;&#1103;%20&#1082;%20&#1053;&#1054;&#1044;%20%20&#1055;&#1091;&#1090;&#1077;&#1096;&#1077;&#1089;&#1090;&#1074;&#1080;&#1077;%20&#1074;%20&#1089;&#1082;&#1072;&#1079;&#1082;&#1091;%20&#1047;&#1072;&#1102;&#1096;&#1082;&#1080;&#1085;&#1072;%20&#1080;&#1079;&#1073;&#1091;&#1096;&#1082;&#1072;\&#1055;&#1077;&#1089;&#1085;&#1080;%20&#1082;%20&#1087;&#1088;&#1077;&#1079;&#1077;&#1085;&#1090;&#1072;&#1094;&#1080;&#1080;\1%20&#1087;&#1077;&#1089;&#1085;&#1103;%20&#1085;&#1072;&#1095;&#1072;&#1083;&#1086;.mp3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-&#1083;&#1072;&#1079;&#1077;&#1088;\Desktop\&#1055;&#1088;&#1077;&#1079;&#1077;&#1085;&#1090;&#1072;&#1094;&#1080;&#1103;%20&#1082;%20&#1053;&#1054;&#1044;%20%20&#1055;&#1091;&#1090;&#1077;&#1096;&#1077;&#1089;&#1090;&#1074;&#1080;&#1077;%20&#1074;%20&#1089;&#1082;&#1072;&#1079;&#1082;&#1091;%20&#1047;&#1072;&#1102;&#1096;&#1082;&#1080;&#1085;&#1072;%20&#1080;&#1079;&#1073;&#1091;&#1096;&#1082;&#1072;\&#1055;&#1077;&#1089;&#1085;&#1080;%20&#1082;%20&#1087;&#1088;&#1077;&#1079;&#1077;&#1085;&#1090;&#1072;&#1094;&#1080;&#1080;\2%20&#1087;&#1077;&#1090;&#1091;&#1096;&#1086;&#1082;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-&#1083;&#1072;&#1079;&#1077;&#1088;\Desktop\&#1055;&#1088;&#1077;&#1079;&#1077;&#1085;&#1090;&#1072;&#1094;&#1080;&#1103;%20&#1082;%20&#1053;&#1054;&#1044;%20%20&#1055;&#1091;&#1090;&#1077;&#1096;&#1077;&#1089;&#1090;&#1074;&#1080;&#1077;%20&#1074;%20&#1089;&#1082;&#1072;&#1079;&#1082;&#1091;%20&#1047;&#1072;&#1102;&#1096;&#1082;&#1080;&#1085;&#1072;%20&#1080;&#1079;&#1073;&#1091;&#1096;&#1082;&#1072;\&#1055;&#1077;&#1089;&#1085;&#1080;%20&#1082;%20&#1087;&#1088;&#1077;&#1079;&#1077;&#1085;&#1090;&#1072;&#1094;&#1080;&#1080;\3%20&#1052;&#1080;&#1096;&#1082;&#1072;%20&#1082;&#1086;&#1089;&#1086;&#1083;&#1072;&#1087;&#1099;&#1081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-&#1083;&#1072;&#1079;&#1077;&#1088;\Desktop\&#1055;&#1088;&#1077;&#1079;&#1077;&#1085;&#1090;&#1072;&#1094;&#1080;&#1103;%20&#1082;%20&#1053;&#1054;&#1044;%20%20&#1055;&#1091;&#1090;&#1077;&#1096;&#1077;&#1089;&#1090;&#1074;&#1080;&#1077;%20&#1074;%20&#1089;&#1082;&#1072;&#1079;&#1082;&#1091;%20&#1047;&#1072;&#1102;&#1096;&#1082;&#1080;&#1085;&#1072;%20&#1080;&#1079;&#1073;&#1091;&#1096;&#1082;&#1072;\&#1055;&#1077;&#1089;&#1085;&#1080;%20&#1082;%20&#1087;&#1088;&#1077;&#1079;&#1077;&#1085;&#1090;&#1072;&#1094;&#1080;&#1080;\4%20&#1051;&#1080;&#1089;&#1072;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-&#1083;&#1072;&#1079;&#1077;&#1088;\Desktop\&#1055;&#1088;&#1077;&#1079;&#1077;&#1085;&#1090;&#1072;&#1094;&#1080;&#1103;%20&#1082;%20&#1053;&#1054;&#1044;%20%20&#1055;&#1091;&#1090;&#1077;&#1096;&#1077;&#1089;&#1090;&#1074;&#1080;&#1077;%20&#1074;%20&#1089;&#1082;&#1072;&#1079;&#1082;&#1091;%20&#1047;&#1072;&#1102;&#1096;&#1082;&#1080;&#1085;&#1072;%20&#1080;&#1079;&#1073;&#1091;&#1096;&#1082;&#1072;\&#1055;&#1077;&#1089;&#1085;&#1080;%20&#1082;%20&#1087;&#1088;&#1077;&#1079;&#1077;&#1085;&#1090;&#1072;&#1094;&#1080;&#1080;\5%20&#1055;&#1077;&#1089;&#1085;&#1103;%20&#1087;&#1088;&#1086;%20&#1089;&#1083;&#1077;&#1076;&#1099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214818"/>
            <a:ext cx="4786346" cy="2214578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Презентация  к  НОД 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«Путешествие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сказку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«Заюшкина избушка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 </a:t>
            </a:r>
            <a:endParaRPr lang="ru-RU" sz="2000" b="1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элементами экспериментирования»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Подготовила:     Касьянова Ю.Н.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МБДОУ №12 «Брусничка» </a:t>
            </a:r>
          </a:p>
        </p:txBody>
      </p:sp>
      <p:pic>
        <p:nvPicPr>
          <p:cNvPr id="4" name="Picture 4" descr="C:\Users\в-лазер\Pictures\cveta-10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024202" cy="3024202"/>
          </a:xfrm>
          <a:prstGeom prst="rect">
            <a:avLst/>
          </a:prstGeom>
          <a:noFill/>
        </p:spPr>
      </p:pic>
      <p:pic>
        <p:nvPicPr>
          <p:cNvPr id="6" name="1 песня 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в-лазер\Pictures\10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142984"/>
            <a:ext cx="5191125" cy="4264025"/>
          </a:xfrm>
          <a:prstGeom prst="rect">
            <a:avLst/>
          </a:prstGeom>
          <a:noFill/>
        </p:spPr>
      </p:pic>
      <p:pic>
        <p:nvPicPr>
          <p:cNvPr id="5" name="6 Строим д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Где чей домик?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C:\Users\в-лазер\Pictures\02labf0lt129850007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71546"/>
            <a:ext cx="3765835" cy="5335712"/>
          </a:xfrm>
          <a:prstGeom prst="rect">
            <a:avLst/>
          </a:prstGeom>
          <a:noFill/>
        </p:spPr>
      </p:pic>
      <p:pic>
        <p:nvPicPr>
          <p:cNvPr id="24580" name="Picture 4" descr="C:\Users\в-лазер\Pictures\01labf0lt12985000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928670"/>
            <a:ext cx="3786214" cy="5674989"/>
          </a:xfrm>
          <a:prstGeom prst="rect">
            <a:avLst/>
          </a:prstGeom>
          <a:noFill/>
        </p:spPr>
      </p:pic>
      <p:pic>
        <p:nvPicPr>
          <p:cNvPr id="7" name="5 Песня про сл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786322"/>
            <a:ext cx="6500858" cy="16097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Колокольчик  зазвени,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детский сад скорей верни!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4" descr="C:\Users\в-лазер\Pictures\cveta-10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024202" cy="3024202"/>
          </a:xfrm>
          <a:prstGeom prst="rect">
            <a:avLst/>
          </a:prstGeom>
          <a:noFill/>
        </p:spPr>
      </p:pic>
      <p:pic>
        <p:nvPicPr>
          <p:cNvPr id="7" name="1 песня 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-лазер\Pictures\s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03" t="3371" r="4646" b="4494"/>
          <a:stretch>
            <a:fillRect/>
          </a:stretch>
        </p:blipFill>
        <p:spPr bwMode="auto">
          <a:xfrm>
            <a:off x="214282" y="142852"/>
            <a:ext cx="8786838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 anchor="ctr" anchorCtr="1"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Следы невиданных зверей</a:t>
            </a:r>
          </a:p>
        </p:txBody>
      </p:sp>
      <p:pic>
        <p:nvPicPr>
          <p:cNvPr id="4" name="Picture 3" descr="C:\Users\в-лазер\Pictures\zaya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929354" cy="445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Кто здесь наследил?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в-лазер\Pictures\sled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1920" t="-7681" r="13590"/>
          <a:stretch>
            <a:fillRect/>
          </a:stretch>
        </p:blipFill>
        <p:spPr bwMode="auto">
          <a:xfrm>
            <a:off x="1071538" y="1285860"/>
            <a:ext cx="7381814" cy="4499498"/>
          </a:xfrm>
          <a:prstGeom prst="rect">
            <a:avLst/>
          </a:prstGeom>
          <a:noFill/>
        </p:spPr>
      </p:pic>
      <p:pic>
        <p:nvPicPr>
          <p:cNvPr id="1026" name="Picture 2" descr="C:\Users\в-лазер\Pictures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071942"/>
            <a:ext cx="1747664" cy="1643074"/>
          </a:xfrm>
          <a:prstGeom prst="rect">
            <a:avLst/>
          </a:prstGeom>
          <a:noFill/>
        </p:spPr>
      </p:pic>
      <p:pic>
        <p:nvPicPr>
          <p:cNvPr id="1029" name="Picture 5" descr="C:\Users\в-лазер\Pictures\rooster_new_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357430"/>
            <a:ext cx="3071834" cy="4005672"/>
          </a:xfrm>
          <a:prstGeom prst="rect">
            <a:avLst/>
          </a:prstGeom>
          <a:noFill/>
        </p:spPr>
      </p:pic>
      <p:pic>
        <p:nvPicPr>
          <p:cNvPr id="1030" name="Picture 6" descr="C:\Users\в-лазер\Pictures\vesna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68239" cy="6858000"/>
          </a:xfrm>
          <a:prstGeom prst="rect">
            <a:avLst/>
          </a:prstGeom>
          <a:noFill/>
        </p:spPr>
      </p:pic>
      <p:pic>
        <p:nvPicPr>
          <p:cNvPr id="9" name="2 петуш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7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Чьи следы?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в-лазер\Pictures\78243974_4453296_skazka_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997"/>
          <a:stretch>
            <a:fillRect/>
          </a:stretch>
        </p:blipFill>
        <p:spPr bwMode="auto">
          <a:xfrm>
            <a:off x="1214414" y="1428736"/>
            <a:ext cx="6752595" cy="4525963"/>
          </a:xfrm>
          <a:prstGeom prst="rect">
            <a:avLst/>
          </a:prstGeom>
          <a:noFill/>
        </p:spPr>
      </p:pic>
      <p:pic>
        <p:nvPicPr>
          <p:cNvPr id="18435" name="Picture 3" descr="C:\Users\в-лазер\Pictures\420545_html_4823847c.png"/>
          <p:cNvPicPr>
            <a:picLocks noChangeAspect="1" noChangeArrowheads="1"/>
          </p:cNvPicPr>
          <p:nvPr/>
        </p:nvPicPr>
        <p:blipFill>
          <a:blip r:embed="rId4"/>
          <a:srcRect l="10072" r="13666"/>
          <a:stretch>
            <a:fillRect/>
          </a:stretch>
        </p:blipFill>
        <p:spPr bwMode="auto">
          <a:xfrm>
            <a:off x="4643438" y="1428736"/>
            <a:ext cx="3786214" cy="2786082"/>
          </a:xfrm>
          <a:prstGeom prst="rect">
            <a:avLst/>
          </a:prstGeom>
          <a:noFill/>
        </p:spPr>
      </p:pic>
      <p:pic>
        <p:nvPicPr>
          <p:cNvPr id="18436" name="Picture 4" descr="C:\Users\в-лазер\Pictures\3116-user_icon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714884"/>
            <a:ext cx="987058" cy="1500198"/>
          </a:xfrm>
          <a:prstGeom prst="rect">
            <a:avLst/>
          </a:prstGeom>
          <a:noFill/>
        </p:spPr>
      </p:pic>
      <p:pic>
        <p:nvPicPr>
          <p:cNvPr id="18437" name="Picture 5" descr="C:\Users\в-лазер\Pictures\3116-user_icon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86256"/>
            <a:ext cx="987058" cy="1500198"/>
          </a:xfrm>
          <a:prstGeom prst="rect">
            <a:avLst/>
          </a:prstGeom>
          <a:noFill/>
        </p:spPr>
      </p:pic>
      <p:pic>
        <p:nvPicPr>
          <p:cNvPr id="2050" name="Picture 2" descr="C:\Users\в-лазер\Pictures\nastol_com_ua-422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  <p:pic>
        <p:nvPicPr>
          <p:cNvPr id="10" name="3 Мишка косолап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52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8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А это чьи следы?</a:t>
            </a:r>
            <a:endParaRPr lang="ru-RU" dirty="0"/>
          </a:p>
        </p:txBody>
      </p:sp>
      <p:pic>
        <p:nvPicPr>
          <p:cNvPr id="19458" name="Picture 2" descr="C:\Users\в-лазер\Pictures\c39e09e7e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7241541" cy="4525963"/>
          </a:xfrm>
          <a:prstGeom prst="rect">
            <a:avLst/>
          </a:prstGeom>
          <a:noFill/>
        </p:spPr>
      </p:pic>
      <p:pic>
        <p:nvPicPr>
          <p:cNvPr id="19459" name="Picture 3" descr="C:\Users\в-лазер\Pictures\1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214950"/>
            <a:ext cx="977061" cy="1214446"/>
          </a:xfrm>
          <a:prstGeom prst="rect">
            <a:avLst/>
          </a:prstGeom>
          <a:noFill/>
        </p:spPr>
      </p:pic>
      <p:pic>
        <p:nvPicPr>
          <p:cNvPr id="19460" name="Picture 4" descr="C:\Users\в-лазер\Pictures\1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714884"/>
            <a:ext cx="908339" cy="1129027"/>
          </a:xfrm>
          <a:prstGeom prst="rect">
            <a:avLst/>
          </a:prstGeom>
          <a:noFill/>
        </p:spPr>
      </p:pic>
      <p:pic>
        <p:nvPicPr>
          <p:cNvPr id="19461" name="Picture 5" descr="C:\Users\в-лазер\Pictures\1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357562"/>
            <a:ext cx="977061" cy="1214446"/>
          </a:xfrm>
          <a:prstGeom prst="rect">
            <a:avLst/>
          </a:prstGeom>
          <a:noFill/>
        </p:spPr>
      </p:pic>
      <p:pic>
        <p:nvPicPr>
          <p:cNvPr id="19462" name="Picture 6" descr="C:\Users\в-лазер\Pictures\1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643182"/>
            <a:ext cx="1066798" cy="1325985"/>
          </a:xfrm>
          <a:prstGeom prst="rect">
            <a:avLst/>
          </a:prstGeom>
          <a:noFill/>
        </p:spPr>
      </p:pic>
      <p:pic>
        <p:nvPicPr>
          <p:cNvPr id="19464" name="Picture 8" descr="C:\Users\в-лазер\Pictures\1559498-3b886a71e656600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71472" y="1785926"/>
            <a:ext cx="4286280" cy="3000396"/>
          </a:xfrm>
          <a:prstGeom prst="rect">
            <a:avLst/>
          </a:prstGeom>
          <a:noFill/>
        </p:spPr>
      </p:pic>
      <p:pic>
        <p:nvPicPr>
          <p:cNvPr id="3074" name="Picture 2" descr="C:\Users\в-лазер\Pictures\0b247e6e56ba4fc0c3e4f96d42b9027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12" name="4 Ли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5821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3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Ну, а это?</a:t>
            </a:r>
            <a:endParaRPr lang="ru-RU" dirty="0"/>
          </a:p>
        </p:txBody>
      </p:sp>
      <p:pic>
        <p:nvPicPr>
          <p:cNvPr id="20482" name="Picture 2" descr="C:\Users\в-лазер\Pictures\sled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1920" t="-7681" r="13590"/>
          <a:stretch>
            <a:fillRect/>
          </a:stretch>
        </p:blipFill>
        <p:spPr bwMode="auto">
          <a:xfrm>
            <a:off x="857224" y="1142984"/>
            <a:ext cx="7286676" cy="4441514"/>
          </a:xfrm>
          <a:prstGeom prst="rect">
            <a:avLst/>
          </a:prstGeom>
          <a:noFill/>
        </p:spPr>
      </p:pic>
      <p:pic>
        <p:nvPicPr>
          <p:cNvPr id="20483" name="Picture 3" descr="C:\Users\в-лазер\Pictures\46_risfor3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71876"/>
            <a:ext cx="1666875" cy="2152650"/>
          </a:xfrm>
          <a:prstGeom prst="rect">
            <a:avLst/>
          </a:prstGeom>
          <a:noFill/>
        </p:spPr>
      </p:pic>
      <p:pic>
        <p:nvPicPr>
          <p:cNvPr id="20485" name="Picture 5" descr="C:\Users\в-лазер\Pictures\85874334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214422"/>
            <a:ext cx="2381250" cy="4762500"/>
          </a:xfrm>
          <a:prstGeom prst="rect">
            <a:avLst/>
          </a:prstGeom>
          <a:noFill/>
        </p:spPr>
      </p:pic>
      <p:pic>
        <p:nvPicPr>
          <p:cNvPr id="4098" name="Picture 2" descr="C:\Users\в-лазер\Pictures\1292534492_dx-winter-snow-screensaver_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64" cy="6858049"/>
          </a:xfrm>
          <a:prstGeom prst="rect">
            <a:avLst/>
          </a:prstGeom>
          <a:noFill/>
        </p:spPr>
      </p:pic>
      <p:pic>
        <p:nvPicPr>
          <p:cNvPr id="9" name="5 Песня про сл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71540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5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Чей домик?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357562"/>
            <a:ext cx="1555511" cy="307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1765" r="17646"/>
          <a:stretch>
            <a:fillRect/>
          </a:stretch>
        </p:blipFill>
        <p:spPr bwMode="auto">
          <a:xfrm>
            <a:off x="571472" y="3357562"/>
            <a:ext cx="1714512" cy="299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C:\Users\в-лазер\Pictures\8f45aa0edaa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428736"/>
            <a:ext cx="51725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Я хочу построить дом….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C:\Users\в-лазер\Pictures\we-are-hiring-ec0412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288" t="12627" r="8524" b="17923"/>
          <a:stretch>
            <a:fillRect/>
          </a:stretch>
        </p:blipFill>
        <p:spPr bwMode="auto">
          <a:xfrm>
            <a:off x="1714480" y="1714488"/>
            <a:ext cx="5555928" cy="4214842"/>
          </a:xfrm>
          <a:prstGeom prst="rect">
            <a:avLst/>
          </a:prstGeom>
          <a:noFill/>
        </p:spPr>
      </p:pic>
      <p:pic>
        <p:nvPicPr>
          <p:cNvPr id="22531" name="Picture 3" descr="C:\Users\в-лазер\Pictures\iCADPMM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753433" cy="1000132"/>
          </a:xfrm>
          <a:prstGeom prst="rect">
            <a:avLst/>
          </a:prstGeom>
          <a:noFill/>
        </p:spPr>
      </p:pic>
      <p:pic>
        <p:nvPicPr>
          <p:cNvPr id="22532" name="Picture 4" descr="C:\Users\в-лазер\Pictures\glas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357694"/>
            <a:ext cx="610795" cy="1357322"/>
          </a:xfrm>
          <a:prstGeom prst="rect">
            <a:avLst/>
          </a:prstGeom>
          <a:noFill/>
        </p:spPr>
      </p:pic>
      <p:pic>
        <p:nvPicPr>
          <p:cNvPr id="22533" name="Picture 5" descr="C:\Users\в-лазер\Pictures\sosna.gif"/>
          <p:cNvPicPr>
            <a:picLocks noChangeAspect="1" noChangeArrowheads="1"/>
          </p:cNvPicPr>
          <p:nvPr/>
        </p:nvPicPr>
        <p:blipFill>
          <a:blip r:embed="rId5"/>
          <a:srcRect b="9482"/>
          <a:stretch>
            <a:fillRect/>
          </a:stretch>
        </p:blipFill>
        <p:spPr bwMode="auto">
          <a:xfrm>
            <a:off x="142844" y="3143248"/>
            <a:ext cx="1896836" cy="2928958"/>
          </a:xfrm>
          <a:prstGeom prst="rect">
            <a:avLst/>
          </a:prstGeom>
          <a:noFill/>
        </p:spPr>
      </p:pic>
      <p:pic>
        <p:nvPicPr>
          <p:cNvPr id="22534" name="Picture 6" descr="C:\Users\в-лазер\Pictures\Wood-Fence-sit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857760"/>
            <a:ext cx="3362325" cy="990600"/>
          </a:xfrm>
          <a:prstGeom prst="rect">
            <a:avLst/>
          </a:prstGeom>
          <a:noFill/>
        </p:spPr>
      </p:pic>
      <p:pic>
        <p:nvPicPr>
          <p:cNvPr id="22535" name="Picture 7" descr="C:\Users\в-лазер\Pictures\skye-280x220-tig-25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929198"/>
            <a:ext cx="1952620" cy="1534201"/>
          </a:xfrm>
          <a:prstGeom prst="rect">
            <a:avLst/>
          </a:prstGeom>
          <a:noFill/>
        </p:spPr>
      </p:pic>
      <p:pic>
        <p:nvPicPr>
          <p:cNvPr id="22536" name="Picture 8" descr="C:\Users\в-лазер\Pictures\12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214290"/>
            <a:ext cx="3214710" cy="3214710"/>
          </a:xfrm>
          <a:prstGeom prst="rect">
            <a:avLst/>
          </a:prstGeom>
          <a:noFill/>
        </p:spPr>
      </p:pic>
      <p:pic>
        <p:nvPicPr>
          <p:cNvPr id="22537" name="Picture 9" descr="C:\Users\в-лазер\Pictures\906839f908865bcd4aeddf38cac1779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857232"/>
            <a:ext cx="2809360" cy="2143140"/>
          </a:xfrm>
          <a:prstGeom prst="rect">
            <a:avLst/>
          </a:prstGeom>
          <a:noFill/>
        </p:spPr>
      </p:pic>
      <p:pic>
        <p:nvPicPr>
          <p:cNvPr id="22538" name="Picture 10" descr="C:\Users\в-лазер\Pictures\click_roses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4643446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-лазер\Pictures\pic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3524250" cy="2643188"/>
          </a:xfrm>
          <a:prstGeom prst="rect">
            <a:avLst/>
          </a:prstGeom>
          <a:noFill/>
        </p:spPr>
      </p:pic>
      <p:pic>
        <p:nvPicPr>
          <p:cNvPr id="1027" name="Picture 3" descr="C:\Users\в-лазер\Pictures\Рисунок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3071834" cy="3071834"/>
          </a:xfrm>
          <a:prstGeom prst="rect">
            <a:avLst/>
          </a:prstGeom>
          <a:noFill/>
        </p:spPr>
      </p:pic>
      <p:pic>
        <p:nvPicPr>
          <p:cNvPr id="1028" name="Picture 4" descr="C:\Users\в-лазер\Pictures\les600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14752"/>
            <a:ext cx="417912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9_Wv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49_Wv8</Template>
  <TotalTime>329</TotalTime>
  <Words>67</Words>
  <Application>Microsoft Office PowerPoint</Application>
  <PresentationFormat>Экран (4:3)</PresentationFormat>
  <Paragraphs>18</Paragraphs>
  <Slides>13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49_Wv8</vt:lpstr>
      <vt:lpstr>                              </vt:lpstr>
      <vt:lpstr>Следы невиданных зверей</vt:lpstr>
      <vt:lpstr>Кто здесь наследил?</vt:lpstr>
      <vt:lpstr>Чьи следы?</vt:lpstr>
      <vt:lpstr>А это чьи следы?</vt:lpstr>
      <vt:lpstr>Ну, а это?</vt:lpstr>
      <vt:lpstr>Чей домик?</vt:lpstr>
      <vt:lpstr>Я хочу построить дом….</vt:lpstr>
      <vt:lpstr>Слайд 9</vt:lpstr>
      <vt:lpstr>Слайд 10</vt:lpstr>
      <vt:lpstr>Где чей домик?</vt:lpstr>
      <vt:lpstr>                             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                        </dc:title>
  <dc:creator>в-лазер</dc:creator>
  <cp:lastModifiedBy>Касьяновы</cp:lastModifiedBy>
  <cp:revision>96</cp:revision>
  <dcterms:created xsi:type="dcterms:W3CDTF">2013-11-22T13:42:56Z</dcterms:created>
  <dcterms:modified xsi:type="dcterms:W3CDTF">2014-07-03T19:37:58Z</dcterms:modified>
</cp:coreProperties>
</file>