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5" r:id="rId2"/>
    <p:sldId id="257" r:id="rId3"/>
    <p:sldId id="258" r:id="rId4"/>
    <p:sldId id="264" r:id="rId5"/>
    <p:sldId id="259" r:id="rId6"/>
    <p:sldId id="263" r:id="rId7"/>
    <p:sldId id="261" r:id="rId8"/>
    <p:sldId id="260" r:id="rId9"/>
  </p:sldIdLst>
  <p:sldSz cx="6858000" cy="9144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1" autoAdjust="0"/>
    <p:restoredTop sz="94643" autoAdjust="0"/>
  </p:normalViewPr>
  <p:slideViewPr>
    <p:cSldViewPr>
      <p:cViewPr varScale="1">
        <p:scale>
          <a:sx n="51" d="100"/>
          <a:sy n="51" d="100"/>
        </p:scale>
        <p:origin x="-1218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1788" y="-108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83469-B07F-4855-BC9A-1878C9ED0AF3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DCE61-CA81-46A6-9452-D1594C40A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49076-306C-4EB7-97DC-0178F8079A29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606800" y="514350"/>
            <a:ext cx="19304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AE4F0-41A1-49F5-80E2-D55EDA650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06800" y="514350"/>
            <a:ext cx="19304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AE4F0-41A1-49F5-80E2-D55EDA6504F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6743700" y="4064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6858000" cy="3352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09728" y="8522211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28700" y="3759200"/>
            <a:ext cx="4800600" cy="23368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BC5B-629F-4859-871E-3980146FADC5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16586" y="3226816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14300" y="203200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3200400" y="2820416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3271266" y="2946400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3257550" y="2932604"/>
            <a:ext cx="342900" cy="5884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D17C22-CBF9-4B2A-BB4C-E6768F413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14350" y="508000"/>
            <a:ext cx="5829300" cy="23368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BC5B-629F-4859-871E-3980146FADC5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7C22-CBF9-4B2A-BB4C-E6768F413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5257800" y="0"/>
            <a:ext cx="16002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6858000" cy="2072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09728" y="8522211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1194816" y="4370832"/>
            <a:ext cx="8327136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5129784" y="3901017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5200650" y="4027001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186934" y="4013205"/>
            <a:ext cx="342900" cy="588433"/>
          </a:xfrm>
        </p:spPr>
        <p:txBody>
          <a:bodyPr/>
          <a:lstStyle/>
          <a:p>
            <a:fld id="{6ED17C22-CBF9-4B2A-BB4C-E6768F413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06400"/>
            <a:ext cx="4914900" cy="776182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BC5B-629F-4859-871E-3980146FADC5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543550" y="406405"/>
            <a:ext cx="10858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BC5B-629F-4859-871E-3980146FADC5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71266" y="1368500"/>
            <a:ext cx="342900" cy="588433"/>
          </a:xfrm>
        </p:spPr>
        <p:txBody>
          <a:bodyPr/>
          <a:lstStyle/>
          <a:p>
            <a:fld id="{6ED17C22-CBF9-4B2A-BB4C-E6768F413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226314" y="2036064"/>
            <a:ext cx="637794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6743700" y="2540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4300" y="3048000"/>
            <a:ext cx="6624828" cy="406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16586" y="189803"/>
            <a:ext cx="6624828" cy="28529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6321" y="3657603"/>
            <a:ext cx="4860131" cy="2230967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09728" y="8522211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14300" y="203200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BC5B-629F-4859-871E-3980146FADC5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14300" y="325120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3200400" y="2820416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3271266" y="2946400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57550" y="2932604"/>
            <a:ext cx="342900" cy="5884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D17C22-CBF9-4B2A-BB4C-E6768F413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711200"/>
            <a:ext cx="5829300" cy="2032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314" y="304800"/>
            <a:ext cx="6400800" cy="1011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343400" y="8546592"/>
            <a:ext cx="2283714" cy="487680"/>
          </a:xfrm>
        </p:spPr>
        <p:txBody>
          <a:bodyPr/>
          <a:lstStyle/>
          <a:p>
            <a:fld id="{CB4ABC5B-629F-4859-871E-3980146FADC5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7C22-CBF9-4B2A-BB4C-E6768F413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3422312" y="2100871"/>
            <a:ext cx="6691" cy="6426076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26314" y="1828800"/>
            <a:ext cx="3028950" cy="6242304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3600450" y="1828800"/>
            <a:ext cx="3028950" cy="6242304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3429000" y="2933700"/>
            <a:ext cx="0" cy="5583936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6858000" cy="1930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14300" y="1828800"/>
            <a:ext cx="6624828" cy="12192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09442" y="8522208"/>
            <a:ext cx="6624828" cy="41452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316" y="2032001"/>
            <a:ext cx="3030141" cy="977299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93500" y="2032000"/>
            <a:ext cx="3031331" cy="97536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BC5B-629F-4859-871E-3980146FADC5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28600" y="8546592"/>
            <a:ext cx="2686050" cy="48768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4300" y="170688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226314" y="3295180"/>
            <a:ext cx="3031236" cy="5091205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3600450" y="3295177"/>
            <a:ext cx="3028950" cy="509625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3200400" y="1274715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3271266" y="1400699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257550" y="1389892"/>
            <a:ext cx="342900" cy="588433"/>
          </a:xfrm>
        </p:spPr>
        <p:txBody>
          <a:bodyPr/>
          <a:lstStyle>
            <a:lvl1pPr algn="ctr">
              <a:defRPr/>
            </a:lvl1pPr>
          </a:lstStyle>
          <a:p>
            <a:fld id="{6ED17C22-CBF9-4B2A-BB4C-E6768F413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BC5B-629F-4859-871E-3980146FADC5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257550" y="1381364"/>
            <a:ext cx="342900" cy="588433"/>
          </a:xfrm>
        </p:spPr>
        <p:txBody>
          <a:bodyPr/>
          <a:lstStyle/>
          <a:p>
            <a:fld id="{6ED17C22-CBF9-4B2A-BB4C-E6768F413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6858000" cy="2072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9728" y="8522211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4300" y="211328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BC5B-629F-4859-871E-3980146FADC5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200400" y="8432800"/>
            <a:ext cx="457200" cy="5884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D17C22-CBF9-4B2A-BB4C-E6768F413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14300" y="203200"/>
            <a:ext cx="6624828" cy="4064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6858000" cy="15849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14300" y="812800"/>
            <a:ext cx="2057400" cy="78232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219200"/>
            <a:ext cx="1771650" cy="13208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50" y="2641604"/>
            <a:ext cx="1771650" cy="5526617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" y="203200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4300" y="71120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2343150" y="914400"/>
            <a:ext cx="4229100" cy="7213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971550" y="304800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042416" y="430784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28700" y="416988"/>
            <a:ext cx="342900" cy="5884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D17C22-CBF9-4B2A-BB4C-E6768F413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12014" y="8517850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BC5B-629F-4859-871E-3980146FADC5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6314" y="8547797"/>
            <a:ext cx="2537460" cy="48768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14300" y="71120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14300" y="203200"/>
            <a:ext cx="6624828" cy="40233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14300" y="812800"/>
            <a:ext cx="2057400" cy="78232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971550" y="304800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42416" y="430784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28700" y="416988"/>
            <a:ext cx="342900" cy="588433"/>
          </a:xfrm>
        </p:spPr>
        <p:txBody>
          <a:bodyPr/>
          <a:lstStyle/>
          <a:p>
            <a:fld id="{6ED17C22-CBF9-4B2A-BB4C-E6768F413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281" y="6705600"/>
            <a:ext cx="4400550" cy="16256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0281" y="812800"/>
            <a:ext cx="4400550" cy="56896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1320800"/>
            <a:ext cx="1828800" cy="70104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12014" y="8517850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341114" y="8539979"/>
            <a:ext cx="2283714" cy="487680"/>
          </a:xfrm>
        </p:spPr>
        <p:txBody>
          <a:bodyPr/>
          <a:lstStyle/>
          <a:p>
            <a:fld id="{CB4ABC5B-629F-4859-871E-3980146FADC5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6314" y="8547797"/>
            <a:ext cx="2688336" cy="48768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3"/>
            <a:ext cx="6858000" cy="18578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12014" y="8517850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343400" y="8539979"/>
            <a:ext cx="2283714" cy="48768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B4ABC5B-629F-4859-871E-3980146FADC5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28600" y="8547797"/>
            <a:ext cx="2686050" cy="48768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4300" y="1702324"/>
            <a:ext cx="662482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3200400" y="1274715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3271266" y="1400699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3257550" y="1386902"/>
            <a:ext cx="342900" cy="58843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D17C22-CBF9-4B2A-BB4C-E6768F4135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226314" y="304800"/>
            <a:ext cx="6400800" cy="10119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26314" y="2032000"/>
            <a:ext cx="6400800" cy="61325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Презентация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000" dirty="0" smtClean="0">
                <a:solidFill>
                  <a:schemeClr val="bg1"/>
                </a:solidFill>
              </a:rPr>
              <a:t>Бумага  и  ткань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 txBox="1">
            <a:spLocks noGrp="1"/>
          </p:cNvSpPr>
          <p:nvPr>
            <p:ph type="ctrTitle"/>
          </p:nvPr>
        </p:nvSpPr>
        <p:spPr>
          <a:xfrm>
            <a:off x="260648" y="955918"/>
            <a:ext cx="6597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0000"/>
                </a:solidFill>
              </a:rPr>
              <a:t>МАОУ  детский сад № 210 </a:t>
            </a:r>
            <a:r>
              <a:rPr lang="ru-RU" sz="4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0000"/>
                </a:solidFill>
              </a:rPr>
              <a:t>«ЛАДУШКИ»</a:t>
            </a:r>
            <a:br>
              <a:rPr lang="ru-RU" sz="44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0000"/>
                </a:solidFill>
              </a:rPr>
            </a:br>
            <a:r>
              <a:rPr lang="ru-RU" sz="2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C00000"/>
                </a:solidFill>
              </a:rPr>
              <a:t>г.о.Тольятти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Бумага  мнется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Бумага  держит  форму</a:t>
            </a:r>
            <a:endParaRPr lang="ru-RU" dirty="0"/>
          </a:p>
        </p:txBody>
      </p:sp>
      <p:pic>
        <p:nvPicPr>
          <p:cNvPr id="8" name="Содержимое 7" descr="20140128_1057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60649" y="3295653"/>
            <a:ext cx="3096344" cy="5090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 деятельность  с  бумагой</a:t>
            </a:r>
            <a:endParaRPr lang="ru-RU" dirty="0"/>
          </a:p>
        </p:txBody>
      </p:sp>
      <p:pic>
        <p:nvPicPr>
          <p:cNvPr id="11" name="Содержимое 10" descr="20140129_16264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573016" y="3295651"/>
            <a:ext cx="3024336" cy="5094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Бумага  непрочная,</a:t>
            </a:r>
          </a:p>
          <a:p>
            <a:r>
              <a:rPr lang="ru-RU" dirty="0" smtClean="0"/>
              <a:t>легко  рвётся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Бумага  в  воде  размокает</a:t>
            </a:r>
            <a:endParaRPr lang="ru-RU" dirty="0"/>
          </a:p>
        </p:txBody>
      </p:sp>
      <p:pic>
        <p:nvPicPr>
          <p:cNvPr id="12" name="Содержимое 11" descr="20140401_16485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492896" y="4283971"/>
            <a:ext cx="5256580" cy="295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 деятельность  с  бумагой</a:t>
            </a:r>
            <a:endParaRPr lang="ru-RU" dirty="0"/>
          </a:p>
        </p:txBody>
      </p:sp>
      <p:pic>
        <p:nvPicPr>
          <p:cNvPr id="16" name="Содержимое 15" descr="20140401_164743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-848182" y="4327269"/>
            <a:ext cx="524199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Ткань  намокает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Ткань </a:t>
            </a:r>
            <a:r>
              <a:rPr lang="ru-RU" dirty="0" err="1" smtClean="0"/>
              <a:t>намокает,её</a:t>
            </a:r>
            <a:r>
              <a:rPr lang="ru-RU" dirty="0" smtClean="0"/>
              <a:t> можно  сушить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деятельность  с тканью</a:t>
            </a:r>
            <a:endParaRPr lang="ru-RU" dirty="0"/>
          </a:p>
        </p:txBody>
      </p:sp>
      <p:pic>
        <p:nvPicPr>
          <p:cNvPr id="9" name="Содержимое 8" descr="20140401_16493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603448" y="4211960"/>
            <a:ext cx="468052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20140401_16495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780928" y="4211961"/>
            <a:ext cx="460851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Ткань  мнется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Ткань  можно  гладить</a:t>
            </a:r>
            <a:endParaRPr lang="ru-RU" dirty="0"/>
          </a:p>
        </p:txBody>
      </p:sp>
      <p:pic>
        <p:nvPicPr>
          <p:cNvPr id="11" name="Содержимое 10" descr="20140401_16451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776173" y="4327268"/>
            <a:ext cx="516998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11" descr="20140401_16454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538309" y="4329382"/>
            <a:ext cx="5165757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деятельность  с тканью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Пшеничнова</a:t>
            </a:r>
            <a:r>
              <a:rPr lang="ru-RU" dirty="0" smtClean="0"/>
              <a:t>  Мила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Хрипунов  Леня</a:t>
            </a:r>
            <a:endParaRPr lang="ru-RU" dirty="0"/>
          </a:p>
        </p:txBody>
      </p:sp>
      <p:pic>
        <p:nvPicPr>
          <p:cNvPr id="7" name="Содержимое 6" descr="20140130_10081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32656" y="3295655"/>
            <a:ext cx="2808312" cy="5090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20140131_15513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645024" y="3295651"/>
            <a:ext cx="2880320" cy="4948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 поделок  из  бумаги  и   ткани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Щербакова  Марина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Худоба  Вика</a:t>
            </a:r>
            <a:endParaRPr lang="ru-RU" dirty="0"/>
          </a:p>
        </p:txBody>
      </p:sp>
      <p:pic>
        <p:nvPicPr>
          <p:cNvPr id="7" name="Содержимое 6" descr="20140130_09520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32656" y="3295653"/>
            <a:ext cx="2880320" cy="5090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20140130_09560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645024" y="3295651"/>
            <a:ext cx="2952328" cy="5094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 поделок  из  ткани  и бумаги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Ермолаев Максим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err="1" smtClean="0"/>
              <a:t>Рыстин</a:t>
            </a:r>
            <a:r>
              <a:rPr lang="ru-RU" dirty="0" smtClean="0"/>
              <a:t>  Гриша</a:t>
            </a:r>
            <a:endParaRPr lang="ru-RU" dirty="0"/>
          </a:p>
        </p:txBody>
      </p:sp>
      <p:pic>
        <p:nvPicPr>
          <p:cNvPr id="7" name="Содержимое 6" descr="20140130_09505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60648" y="3295655"/>
            <a:ext cx="2952328" cy="5090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20140130_09574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717032" y="3295651"/>
            <a:ext cx="2880320" cy="5094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 поделок  из ткани и бумаги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123</TotalTime>
  <Words>84</Words>
  <Application>Microsoft Office PowerPoint</Application>
  <PresentationFormat>Экран (4:3)</PresentationFormat>
  <Paragraphs>28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МАОУ  детский сад № 210 «ЛАДУШКИ» г.о.Тольятти</vt:lpstr>
      <vt:lpstr>Исследовательская  деятельность  с  бумагой</vt:lpstr>
      <vt:lpstr>Исследовательская  деятельность  с  бумагой</vt:lpstr>
      <vt:lpstr>Исследовательская деятельность  с тканью</vt:lpstr>
      <vt:lpstr>Исследовательская деятельность  с тканью</vt:lpstr>
      <vt:lpstr>Выставка  поделок  из  бумаги  и   ткани</vt:lpstr>
      <vt:lpstr>Выставка  поделок  из  ткани  и бумаги</vt:lpstr>
      <vt:lpstr>Выставка  поделок  из ткани и бумаги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Геворг</dc:creator>
  <cp:lastModifiedBy>Admin</cp:lastModifiedBy>
  <cp:revision>15</cp:revision>
  <dcterms:created xsi:type="dcterms:W3CDTF">2014-03-31T12:26:13Z</dcterms:created>
  <dcterms:modified xsi:type="dcterms:W3CDTF">2015-12-30T06:27:49Z</dcterms:modified>
</cp:coreProperties>
</file>