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80" r:id="rId16"/>
    <p:sldId id="272" r:id="rId17"/>
    <p:sldId id="281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4ED"/>
    <a:srgbClr val="C10BC5"/>
    <a:srgbClr val="F8F808"/>
    <a:srgbClr val="0000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30" autoAdjust="0"/>
  </p:normalViewPr>
  <p:slideViewPr>
    <p:cSldViewPr>
      <p:cViewPr>
        <p:scale>
          <a:sx n="98" d="100"/>
          <a:sy n="98" d="100"/>
        </p:scale>
        <p:origin x="-8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3D91-A75E-44CA-8C0B-F541B05713AD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195D-DD70-496C-81CD-421C0C446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F9EE-09F4-416B-9887-23819B0AE4E1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486C-BE1D-4ACA-B6BE-07E237038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B8AB-E44F-4FAC-A4D6-4D8D1FEFE0AF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B87B2-C9AB-412C-AF88-C3C5BE0F9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72907-D454-4AEA-A0DB-14C455EC1A70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C966-F0D8-4961-ABE6-CC8EF2CD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6CEF-BD91-4730-88B5-0E28FFE94550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CFAF-6EB9-4D7F-9979-CE471FAD32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C74C-5243-4A47-836D-121B09C43793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5E0D2-4BDA-441B-A045-C4A97B4E7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4236-68D3-41FF-976E-9EA8DA59DE33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3626-CDA0-4F94-BEE5-2E937684C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740D-0864-47B2-A6F8-DF15BA543D5F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C4D0-84E6-46D5-8ECA-6E7F91425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DBA2-14E2-4150-B471-A73784A3E641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0B6-CBCC-411B-BE82-C035DF81C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79E7A-98D1-4273-97BB-DE162FC3BE43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ECA7-31EF-47B9-A985-7E4E05255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74E6-9222-4D4A-A82F-5AC95E108109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55260-E2EC-49D2-94DF-43D388892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FDA0F7-938F-4718-8B65-B393844A9B07}" type="datetimeFigureOut">
              <a:rPr lang="ru-RU"/>
              <a:pPr>
                <a:defRPr/>
              </a:pPr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CD813CC-B570-4436-956F-BEF9857B4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822409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14283" y="0"/>
            <a:ext cx="6572295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715008" y="857232"/>
            <a:ext cx="3428992" cy="500064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Игра — это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способ приобретения навыков, присущих взрослым людям. Детские игры, по существу,</a:t>
            </a:r>
            <a:br>
              <a:rPr lang="ru-RU" sz="3200" dirty="0" smtClean="0">
                <a:solidFill>
                  <a:srgbClr val="FFFF00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 могут быть приравнены к работе и учебе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D:\Рабочий стол\PB2104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Рабочий стол\PB2104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785813" y="571500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Угадай-ка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Рабочий стол\PB2104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10BC5"/>
            </a:solidFill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C10BC5"/>
                </a:solidFill>
              </a:rPr>
              <a:t>Отгадай букву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чий стол\PB2104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Угадай, что внутри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Цветочная поляна</a:t>
            </a:r>
          </a:p>
        </p:txBody>
      </p:sp>
      <p:pic>
        <p:nvPicPr>
          <p:cNvPr id="15363" name="Picture 3" descr="J:\2011-11-21\Scan10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488237" cy="8509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33363"/>
            <a:ext cx="8207375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84213" y="404813"/>
            <a:ext cx="6911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                           </a:t>
            </a:r>
            <a:r>
              <a:rPr lang="ru-RU" sz="3600">
                <a:solidFill>
                  <a:schemeClr val="bg1"/>
                </a:solidFill>
              </a:rPr>
              <a:t> Тренажер </a:t>
            </a:r>
            <a:r>
              <a:rPr lang="ru-RU">
                <a:solidFill>
                  <a:schemeClr val="bg1"/>
                </a:solidFill>
              </a:rPr>
              <a:t>«</a:t>
            </a:r>
            <a:r>
              <a:rPr lang="ru-RU" sz="3600">
                <a:solidFill>
                  <a:schemeClr val="bg1"/>
                </a:solidFill>
              </a:rPr>
              <a:t>Шнуровка</a:t>
            </a:r>
            <a:r>
              <a:rPr lang="ru-RU">
                <a:solidFill>
                  <a:schemeClr val="bg1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</a:rPr>
              <a:t>Цветные</a:t>
            </a:r>
            <a:r>
              <a:rPr lang="ru-RU" smtClean="0">
                <a:solidFill>
                  <a:srgbClr val="00B0F0"/>
                </a:solidFill>
              </a:rPr>
              <a:t> </a:t>
            </a:r>
            <a:r>
              <a:rPr lang="ru-RU" smtClean="0">
                <a:solidFill>
                  <a:srgbClr val="00B050"/>
                </a:solidFill>
              </a:rPr>
              <a:t>резинки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23850" y="260350"/>
            <a:ext cx="653415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4000">
                <a:solidFill>
                  <a:srgbClr val="FFFF00"/>
                </a:solidFill>
              </a:rPr>
              <a:t>           Тактильный центр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Рабочий стол\PB2103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Волшебные игрушки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D:\Рабочий стол\PB2104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n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75" name="Заголовок 4"/>
          <p:cNvSpPr>
            <a:spLocks noGrp="1"/>
          </p:cNvSpPr>
          <p:nvPr>
            <p:ph type="title"/>
          </p:nvPr>
        </p:nvSpPr>
        <p:spPr>
          <a:xfrm>
            <a:off x="214313" y="571500"/>
            <a:ext cx="8929687" cy="150018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Забавные шарики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D:\Рабочий стол\PB2104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D:\Рабочий стол\PB2104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D:\Рабочий стол\PB2105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n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FF00"/>
                </a:solidFill>
              </a:rPr>
              <a:t>Игра с фольгой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Рабочий стол\PB2104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Мячики «Ёжики»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D:\Рабочий стол\PB2003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Весёлый петушок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чий стол\PB2104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500063" y="514350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B0F0"/>
                </a:solidFill>
              </a:rPr>
              <a:t>Узнай по контору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чий стол\PB2104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Играем ножками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19" name="Picture 2" descr="D:\Рабочий стол\PB2104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ий стол\PB21039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Массажные шарики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42</Words>
  <Application>Microsoft Office PowerPoint</Application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Игра — это  способ приобретения навыков, присущих взрослым людям. Детские игры, по существу,  могут быть приравнены к работе и учебе. </vt:lpstr>
      <vt:lpstr>Забавные шарики</vt:lpstr>
      <vt:lpstr>Игра с фольгой</vt:lpstr>
      <vt:lpstr>Мячики «Ёжики»</vt:lpstr>
      <vt:lpstr>Весёлый петушок</vt:lpstr>
      <vt:lpstr>Узнай по контору</vt:lpstr>
      <vt:lpstr>Играем ножками</vt:lpstr>
      <vt:lpstr>Слайд 8</vt:lpstr>
      <vt:lpstr>Массажные шарики</vt:lpstr>
      <vt:lpstr>Слайд 10</vt:lpstr>
      <vt:lpstr>Угадай-ка</vt:lpstr>
      <vt:lpstr>Отгадай букву</vt:lpstr>
      <vt:lpstr>Угадай, что внутри</vt:lpstr>
      <vt:lpstr>Цветочная поляна</vt:lpstr>
      <vt:lpstr>Слайд 15</vt:lpstr>
      <vt:lpstr>Цветные резинки</vt:lpstr>
      <vt:lpstr>Слайд 17</vt:lpstr>
      <vt:lpstr>Волшебные игрушки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в бутылке</dc:title>
  <cp:lastModifiedBy>Admin</cp:lastModifiedBy>
  <cp:revision>50</cp:revision>
  <dcterms:modified xsi:type="dcterms:W3CDTF">2016-01-08T18:25:22Z</dcterms:modified>
</cp:coreProperties>
</file>