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1A160-9BC1-4146-928C-B7CC3103C296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A4CA-4F15-4CD2-B697-27235B47C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7A4CA-4F15-4CD2-B697-27235B47CB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8024" y="4653136"/>
            <a:ext cx="3251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Воспитатель:</a:t>
            </a:r>
          </a:p>
          <a:p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Белохонова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А.А.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700808"/>
            <a:ext cx="635161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«Оформление группы </a:t>
            </a: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детского сада</a:t>
            </a: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соответствии </a:t>
            </a: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 ФГОС ДО»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499" y="980728"/>
            <a:ext cx="65982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«уголок рисования»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056_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44824"/>
            <a:ext cx="2708920" cy="2708920"/>
          </a:xfrm>
          <a:prstGeom prst="rect">
            <a:avLst/>
          </a:prstGeom>
        </p:spPr>
      </p:pic>
      <p:pic>
        <p:nvPicPr>
          <p:cNvPr id="14" name="Рисунок 13" descr="IMG_20151025_195355_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789040"/>
            <a:ext cx="3923928" cy="220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8066" y="980728"/>
            <a:ext cx="5779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«уголок эмоций»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103_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564904"/>
            <a:ext cx="2664296" cy="2664296"/>
          </a:xfrm>
          <a:prstGeom prst="rect">
            <a:avLst/>
          </a:prstGeom>
        </p:spPr>
      </p:pic>
      <p:pic>
        <p:nvPicPr>
          <p:cNvPr id="13" name="Рисунок 12" descr="IMG_20151025_194942_77.jpg"/>
          <p:cNvPicPr>
            <a:picLocks noChangeAspect="1"/>
          </p:cNvPicPr>
          <p:nvPr/>
        </p:nvPicPr>
        <p:blipFill>
          <a:blip r:embed="rId4" cstate="print"/>
          <a:srcRect l="14534" t="18500" r="14534" b="5901"/>
          <a:stretch>
            <a:fillRect/>
          </a:stretch>
        </p:blipFill>
        <p:spPr>
          <a:xfrm>
            <a:off x="4572000" y="1772816"/>
            <a:ext cx="2304256" cy="4365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ED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7240" y="980728"/>
            <a:ext cx="666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«уголок уединения»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328_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2576885" cy="458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51025_195109_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060848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649" y="980728"/>
            <a:ext cx="6865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«сюжетно-ролевые игры»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048_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44824"/>
            <a:ext cx="3312368" cy="3312368"/>
          </a:xfrm>
          <a:prstGeom prst="rect">
            <a:avLst/>
          </a:prstGeom>
        </p:spPr>
      </p:pic>
      <p:pic>
        <p:nvPicPr>
          <p:cNvPr id="14" name="Рисунок 13" descr="IMG_20151025_195301_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420888"/>
            <a:ext cx="2144837" cy="381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ED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40913" y="908720"/>
            <a:ext cx="4277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«развитие речи»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21" name="Рисунок 20" descr="IMG_20151025_195034_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016224" cy="2016224"/>
          </a:xfrm>
          <a:prstGeom prst="rect">
            <a:avLst/>
          </a:prstGeom>
        </p:spPr>
      </p:pic>
      <p:pic>
        <p:nvPicPr>
          <p:cNvPr id="22" name="Рисунок 21" descr="IMG_20151025_195320_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01008"/>
            <a:ext cx="4860032" cy="273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5265" y="980728"/>
            <a:ext cx="4924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«Лаборатория»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10" name="Рисунок 9" descr="IMG_20151025_195046_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4536504" cy="4536504"/>
          </a:xfrm>
          <a:prstGeom prst="rect">
            <a:avLst/>
          </a:prstGeom>
        </p:spPr>
      </p:pic>
      <p:pic>
        <p:nvPicPr>
          <p:cNvPr id="12" name="Рисунок 11" descr="IMG_20151025_195333_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916832"/>
            <a:ext cx="1888308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7359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Патриотическое развитие»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100_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4032448" cy="4032448"/>
          </a:xfrm>
          <a:prstGeom prst="rect">
            <a:avLst/>
          </a:prstGeom>
        </p:spPr>
      </p:pic>
      <p:pic>
        <p:nvPicPr>
          <p:cNvPr id="13" name="Рисунок 12" descr="IMG_20151025_194918_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204864"/>
            <a:ext cx="2520280" cy="4480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ED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694" y="980728"/>
            <a:ext cx="7027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«уголок безопасности»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053_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04864"/>
            <a:ext cx="3384376" cy="3384376"/>
          </a:xfrm>
          <a:prstGeom prst="rect">
            <a:avLst/>
          </a:prstGeom>
        </p:spPr>
      </p:pic>
      <p:pic>
        <p:nvPicPr>
          <p:cNvPr id="13" name="Рисунок 12" descr="IMG_20151025_195337_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060848"/>
            <a:ext cx="2090831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ED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1221" y="980728"/>
            <a:ext cx="4972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«уголок природы»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107_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88840"/>
            <a:ext cx="3888432" cy="3888432"/>
          </a:xfrm>
          <a:prstGeom prst="rect">
            <a:avLst/>
          </a:prstGeom>
        </p:spPr>
      </p:pic>
      <p:pic>
        <p:nvPicPr>
          <p:cNvPr id="13" name="Рисунок 12" descr="IMG_20151025_194905_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204864"/>
            <a:ext cx="2016224" cy="3584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458" y="980728"/>
            <a:ext cx="6000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«музыкальны уголок»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037_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2520280" cy="2520280"/>
          </a:xfrm>
          <a:prstGeom prst="rect">
            <a:avLst/>
          </a:prstGeom>
        </p:spPr>
      </p:pic>
      <p:pic>
        <p:nvPicPr>
          <p:cNvPr id="13" name="Рисунок 12" descr="IMG_20151025_195249_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16832"/>
            <a:ext cx="2304256" cy="409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1429" y="980728"/>
            <a:ext cx="6032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«театральный уголок»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028_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3240360" cy="3240360"/>
          </a:xfrm>
          <a:prstGeom prst="rect">
            <a:avLst/>
          </a:prstGeom>
        </p:spPr>
      </p:pic>
      <p:pic>
        <p:nvPicPr>
          <p:cNvPr id="14" name="Рисунок 13" descr="IMG_20151025_195254_112.jpg"/>
          <p:cNvPicPr>
            <a:picLocks noChangeAspect="1"/>
          </p:cNvPicPr>
          <p:nvPr/>
        </p:nvPicPr>
        <p:blipFill>
          <a:blip r:embed="rId4" cstate="print"/>
          <a:srcRect l="19288" t="-422" r="19288"/>
          <a:stretch>
            <a:fillRect/>
          </a:stretch>
        </p:blipFill>
        <p:spPr>
          <a:xfrm>
            <a:off x="4716016" y="3212976"/>
            <a:ext cx="344681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ED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9818" y="980728"/>
            <a:ext cx="5615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«уголок спорта»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IMG_20151025_195105_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2420888" cy="2420888"/>
          </a:xfrm>
          <a:prstGeom prst="rect">
            <a:avLst/>
          </a:prstGeom>
        </p:spPr>
      </p:pic>
      <p:pic>
        <p:nvPicPr>
          <p:cNvPr id="13" name="Рисунок 12" descr="IMG_20151025_195122_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844824"/>
            <a:ext cx="2448272" cy="435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78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23</cp:revision>
  <dcterms:created xsi:type="dcterms:W3CDTF">2015-10-25T12:14:57Z</dcterms:created>
  <dcterms:modified xsi:type="dcterms:W3CDTF">2016-01-05T04:58:45Z</dcterms:modified>
</cp:coreProperties>
</file>