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70" r:id="rId8"/>
    <p:sldId id="274" r:id="rId9"/>
    <p:sldId id="276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9" autoAdjust="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FAD5-337C-4CB5-AB1C-CF6F52F950B6}" type="datetimeFigureOut">
              <a:rPr lang="ru-RU" smtClean="0"/>
              <a:t>29.12.2015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9DC0-A20F-433A-B900-63D1E05B90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73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FAD5-337C-4CB5-AB1C-CF6F52F950B6}" type="datetimeFigureOut">
              <a:rPr lang="ru-RU" smtClean="0"/>
              <a:t>29.12.2015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9DC0-A20F-433A-B900-63D1E05B90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9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FAD5-337C-4CB5-AB1C-CF6F52F950B6}" type="datetimeFigureOut">
              <a:rPr lang="ru-RU" smtClean="0"/>
              <a:t>29.12.2015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9DC0-A20F-433A-B900-63D1E05B90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14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FAD5-337C-4CB5-AB1C-CF6F52F950B6}" type="datetimeFigureOut">
              <a:rPr lang="ru-RU" smtClean="0"/>
              <a:t>29.12.2015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9DC0-A20F-433A-B900-63D1E05B90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12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FAD5-337C-4CB5-AB1C-CF6F52F950B6}" type="datetimeFigureOut">
              <a:rPr lang="ru-RU" smtClean="0"/>
              <a:t>29.12.2015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9DC0-A20F-433A-B900-63D1E05B90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95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FAD5-337C-4CB5-AB1C-CF6F52F950B6}" type="datetimeFigureOut">
              <a:rPr lang="ru-RU" smtClean="0"/>
              <a:t>29.12.2015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9DC0-A20F-433A-B900-63D1E05B90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06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FAD5-337C-4CB5-AB1C-CF6F52F950B6}" type="datetimeFigureOut">
              <a:rPr lang="ru-RU" smtClean="0"/>
              <a:t>29.12.2015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9DC0-A20F-433A-B900-63D1E05B90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38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FAD5-337C-4CB5-AB1C-CF6F52F950B6}" type="datetimeFigureOut">
              <a:rPr lang="ru-RU" smtClean="0"/>
              <a:t>29.12.2015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9DC0-A20F-433A-B900-63D1E05B90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78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FAD5-337C-4CB5-AB1C-CF6F52F950B6}" type="datetimeFigureOut">
              <a:rPr lang="ru-RU" smtClean="0"/>
              <a:t>29.12.2015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9DC0-A20F-433A-B900-63D1E05B90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49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FAD5-337C-4CB5-AB1C-CF6F52F950B6}" type="datetimeFigureOut">
              <a:rPr lang="ru-RU" smtClean="0"/>
              <a:t>29.12.2015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9DC0-A20F-433A-B900-63D1E05B90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43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FAD5-337C-4CB5-AB1C-CF6F52F950B6}" type="datetimeFigureOut">
              <a:rPr lang="ru-RU" smtClean="0"/>
              <a:t>29.12.2015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9DC0-A20F-433A-B900-63D1E05B90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77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FFAD5-337C-4CB5-AB1C-CF6F52F950B6}" type="datetimeFigureOut">
              <a:rPr lang="ru-RU" smtClean="0"/>
              <a:t>29.12.2015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39DC0-A20F-433A-B900-63D1E05B90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9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Поэтапное изготовление подделок из природного материала (срез березы, шишек)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00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/>
          <a:lstStyle/>
          <a:p>
            <a:r>
              <a:rPr lang="ru-RU" dirty="0" smtClean="0"/>
              <a:t>Пирамидка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789615"/>
            <a:ext cx="6480720" cy="6048672"/>
          </a:xfrm>
        </p:spPr>
      </p:pic>
    </p:spTree>
    <p:extLst>
      <p:ext uri="{BB962C8B-B14F-4D97-AF65-F5344CB8AC3E}">
        <p14:creationId xmlns:p14="http://schemas.microsoft.com/office/powerpoint/2010/main" val="139272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Неволяшки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067" y="1600200"/>
            <a:ext cx="5929865" cy="4525963"/>
          </a:xfrm>
        </p:spPr>
      </p:pic>
    </p:spTree>
    <p:extLst>
      <p:ext uri="{BB962C8B-B14F-4D97-AF65-F5344CB8AC3E}">
        <p14:creationId xmlns:p14="http://schemas.microsoft.com/office/powerpoint/2010/main" val="26216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371" y="1600200"/>
            <a:ext cx="5777257" cy="4525963"/>
          </a:xfrm>
        </p:spPr>
      </p:pic>
    </p:spTree>
    <p:extLst>
      <p:ext uri="{BB962C8B-B14F-4D97-AF65-F5344CB8AC3E}">
        <p14:creationId xmlns:p14="http://schemas.microsoft.com/office/powerpoint/2010/main" val="409771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Кукла «Аленушка»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802" y="1245408"/>
            <a:ext cx="4967494" cy="4880756"/>
          </a:xfrm>
        </p:spPr>
      </p:pic>
    </p:spTree>
    <p:extLst>
      <p:ext uri="{BB962C8B-B14F-4D97-AF65-F5344CB8AC3E}">
        <p14:creationId xmlns:p14="http://schemas.microsoft.com/office/powerpoint/2010/main" val="55698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Самолет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603" y="1600200"/>
            <a:ext cx="6216794" cy="4525963"/>
          </a:xfrm>
        </p:spPr>
      </p:pic>
    </p:spTree>
    <p:extLst>
      <p:ext uri="{BB962C8B-B14F-4D97-AF65-F5344CB8AC3E}">
        <p14:creationId xmlns:p14="http://schemas.microsoft.com/office/powerpoint/2010/main" val="15146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Мальчик с гусем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310664"/>
            <a:ext cx="6922864" cy="5286688"/>
          </a:xfrm>
        </p:spPr>
      </p:pic>
    </p:spTree>
    <p:extLst>
      <p:ext uri="{BB962C8B-B14F-4D97-AF65-F5344CB8AC3E}">
        <p14:creationId xmlns:p14="http://schemas.microsoft.com/office/powerpoint/2010/main" val="209564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Цветик - </a:t>
            </a:r>
            <a:r>
              <a:rPr lang="ru-RU" dirty="0" err="1" smtClean="0"/>
              <a:t>семицветик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556792"/>
            <a:ext cx="5472608" cy="4968552"/>
          </a:xfrm>
        </p:spPr>
      </p:pic>
    </p:spTree>
    <p:extLst>
      <p:ext uri="{BB962C8B-B14F-4D97-AF65-F5344CB8AC3E}">
        <p14:creationId xmlns:p14="http://schemas.microsoft.com/office/powerpoint/2010/main" val="175493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Елочка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018" y="1600200"/>
            <a:ext cx="4463963" cy="4525963"/>
          </a:xfrm>
        </p:spPr>
      </p:pic>
    </p:spTree>
    <p:extLst>
      <p:ext uri="{BB962C8B-B14F-4D97-AF65-F5344CB8AC3E}">
        <p14:creationId xmlns:p14="http://schemas.microsoft.com/office/powerpoint/2010/main" val="355270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484784"/>
            <a:ext cx="5760640" cy="4968552"/>
          </a:xfrm>
        </p:spPr>
      </p:pic>
    </p:spTree>
    <p:extLst>
      <p:ext uri="{BB962C8B-B14F-4D97-AF65-F5344CB8AC3E}">
        <p14:creationId xmlns:p14="http://schemas.microsoft.com/office/powerpoint/2010/main" val="230964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Самолет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556792"/>
            <a:ext cx="6912768" cy="4660017"/>
          </a:xfrm>
        </p:spPr>
      </p:pic>
    </p:spTree>
    <p:extLst>
      <p:ext uri="{BB962C8B-B14F-4D97-AF65-F5344CB8AC3E}">
        <p14:creationId xmlns:p14="http://schemas.microsoft.com/office/powerpoint/2010/main" val="109223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8183880" cy="105156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1. Беседа и рассматривание среза березы.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628800"/>
            <a:ext cx="7017059" cy="4896543"/>
          </a:xfrm>
        </p:spPr>
      </p:pic>
    </p:spTree>
    <p:extLst>
      <p:ext uri="{BB962C8B-B14F-4D97-AF65-F5344CB8AC3E}">
        <p14:creationId xmlns:p14="http://schemas.microsoft.com/office/powerpoint/2010/main" val="150902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Примерное составление рисунка из среза березы.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700808"/>
            <a:ext cx="6449070" cy="4525963"/>
          </a:xfrm>
        </p:spPr>
      </p:pic>
    </p:spTree>
    <p:extLst>
      <p:ext uri="{BB962C8B-B14F-4D97-AF65-F5344CB8AC3E}">
        <p14:creationId xmlns:p14="http://schemas.microsoft.com/office/powerpoint/2010/main" val="293865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3.Составление рисунка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90" y="1844824"/>
            <a:ext cx="4115064" cy="395501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80907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71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692696"/>
            <a:ext cx="5618853" cy="5616624"/>
          </a:xfrm>
        </p:spPr>
      </p:pic>
    </p:spTree>
    <p:extLst>
      <p:ext uri="{BB962C8B-B14F-4D97-AF65-F5344CB8AC3E}">
        <p14:creationId xmlns:p14="http://schemas.microsoft.com/office/powerpoint/2010/main" val="175956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32656"/>
            <a:ext cx="5142706" cy="6117628"/>
          </a:xfrm>
        </p:spPr>
      </p:pic>
    </p:spTree>
    <p:extLst>
      <p:ext uri="{BB962C8B-B14F-4D97-AF65-F5344CB8AC3E}">
        <p14:creationId xmlns:p14="http://schemas.microsoft.com/office/powerpoint/2010/main" val="28889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620688"/>
            <a:ext cx="5584008" cy="5671677"/>
          </a:xfrm>
        </p:spPr>
      </p:pic>
    </p:spTree>
    <p:extLst>
      <p:ext uri="{BB962C8B-B14F-4D97-AF65-F5344CB8AC3E}">
        <p14:creationId xmlns:p14="http://schemas.microsoft.com/office/powerpoint/2010/main" val="115016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48680"/>
            <a:ext cx="6409070" cy="5649491"/>
          </a:xfrm>
        </p:spPr>
      </p:pic>
    </p:spTree>
    <p:extLst>
      <p:ext uri="{BB962C8B-B14F-4D97-AF65-F5344CB8AC3E}">
        <p14:creationId xmlns:p14="http://schemas.microsoft.com/office/powerpoint/2010/main" val="142781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5.Раскраска изделия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262" y="1600200"/>
            <a:ext cx="6063475" cy="4525963"/>
          </a:xfrm>
        </p:spPr>
      </p:pic>
    </p:spTree>
    <p:extLst>
      <p:ext uri="{BB962C8B-B14F-4D97-AF65-F5344CB8AC3E}">
        <p14:creationId xmlns:p14="http://schemas.microsoft.com/office/powerpoint/2010/main" val="3306607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50</Words>
  <Application>Microsoft Office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Поэтапное изготовление подделок из природного материала (срез березы, шишек)</vt:lpstr>
      <vt:lpstr>1. Беседа и рассматривание среза березы.</vt:lpstr>
      <vt:lpstr>2. Примерное составление рисунка из среза березы.</vt:lpstr>
      <vt:lpstr>3.Составление рисунка</vt:lpstr>
      <vt:lpstr>Презентация PowerPoint</vt:lpstr>
      <vt:lpstr>Презентация PowerPoint</vt:lpstr>
      <vt:lpstr>Презентация PowerPoint</vt:lpstr>
      <vt:lpstr>Презентация PowerPoint</vt:lpstr>
      <vt:lpstr>5.Раскраска изделия</vt:lpstr>
      <vt:lpstr>Пирамидка</vt:lpstr>
      <vt:lpstr>Неволяшки</vt:lpstr>
      <vt:lpstr>Танк</vt:lpstr>
      <vt:lpstr>Кукла «Аленушка»</vt:lpstr>
      <vt:lpstr>Самолет</vt:lpstr>
      <vt:lpstr>Мальчик с гусем</vt:lpstr>
      <vt:lpstr>Цветик - семицветик</vt:lpstr>
      <vt:lpstr>Елочка</vt:lpstr>
      <vt:lpstr>Мишка</vt:lpstr>
      <vt:lpstr>Самолет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Поделки  из природного материала</dc:title>
  <dc:creator>Автушко Марина</dc:creator>
  <cp:lastModifiedBy>Автушко Марина</cp:lastModifiedBy>
  <cp:revision>19</cp:revision>
  <dcterms:created xsi:type="dcterms:W3CDTF">2015-12-19T13:04:13Z</dcterms:created>
  <dcterms:modified xsi:type="dcterms:W3CDTF">2015-12-29T01:17:38Z</dcterms:modified>
</cp:coreProperties>
</file>