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6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1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9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4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33AC-D577-4EC9-8499-30190528A3AB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3A02-C953-41D6-BFB6-C21409F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222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2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22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31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116632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69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116632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9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1096" cy="660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46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22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0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82216"/>
            <a:ext cx="8878869" cy="66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8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82216"/>
            <a:ext cx="8878869" cy="66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2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6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136222"/>
            <a:ext cx="8806861" cy="660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136222"/>
            <a:ext cx="8806861" cy="660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" y="82216"/>
            <a:ext cx="8974880" cy="673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5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82216"/>
            <a:ext cx="8878869" cy="66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0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116632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6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3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" y="82216"/>
            <a:ext cx="8878869" cy="66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21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2012-05-17T18:38:07Z</dcterms:created>
  <dcterms:modified xsi:type="dcterms:W3CDTF">2012-05-17T18:46:13Z</dcterms:modified>
</cp:coreProperties>
</file>