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8" r:id="rId10"/>
    <p:sldId id="264" r:id="rId11"/>
    <p:sldId id="265" r:id="rId12"/>
    <p:sldId id="266" r:id="rId13"/>
    <p:sldId id="270" r:id="rId14"/>
    <p:sldId id="267" r:id="rId15"/>
    <p:sldId id="272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7F8DFB-7031-456F-9EC5-E6E85B6C54B2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51D37B-D2EF-41A4-A9B6-B8C30EF625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960440"/>
          </a:xfrm>
        </p:spPr>
        <p:txBody>
          <a:bodyPr>
            <a:normAutofit/>
          </a:bodyPr>
          <a:lstStyle/>
          <a:p>
            <a:r>
              <a:rPr lang="ru-RU" sz="1100" b="1" dirty="0" smtClean="0"/>
              <a:t>Садовая средняя общеобразовательная школа</a:t>
            </a:r>
            <a:br>
              <a:rPr lang="ru-RU" sz="1100" b="1" dirty="0" smtClean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Применение </a:t>
            </a:r>
            <a:r>
              <a:rPr lang="ru-RU" b="1" dirty="0" err="1"/>
              <a:t>здоровьесберегающих</a:t>
            </a:r>
            <a:r>
              <a:rPr lang="ru-RU" b="1" dirty="0"/>
              <a:t> технологий в начальной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pic>
        <p:nvPicPr>
          <p:cNvPr id="3074" name="Picture 2" descr="http://teoretlicey.ucoz.ru/1382782-85a0490919403ea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57" y="3501008"/>
            <a:ext cx="305776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140968"/>
            <a:ext cx="7408333" cy="2985195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Работа </a:t>
            </a:r>
            <a:r>
              <a:rPr lang="ru-RU" b="1" dirty="0"/>
              <a:t>по формированию здорового образа жизни  может реализовываться  через</a:t>
            </a:r>
            <a:r>
              <a:rPr lang="ru-RU" dirty="0"/>
              <a:t> : проведение оздоровительных пауз во время уроков и занятие на уроках физической культуры; внеклассную работу; работу с </a:t>
            </a:r>
            <a:r>
              <a:rPr lang="ru-RU" dirty="0" smtClean="0"/>
              <a:t>родителями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130">
            <a:off x="5060714" y="641350"/>
            <a:ext cx="3439538" cy="2579654"/>
          </a:xfrm>
          <a:prstGeom prst="rect">
            <a:avLst/>
          </a:prstGeom>
        </p:spPr>
      </p:pic>
      <p:pic>
        <p:nvPicPr>
          <p:cNvPr id="2050" name="Picture 2" descr="G:\презентация\P1070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307">
            <a:off x="455790" y="692695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Доброжелательная обстановка на уроке, спокойная беседа, внимание к каждому ответу, позитивная реакция учителя на желание ученика выразить свою точку зрения, тактичное исправление допущенных ошибок, поощрение к самостоятельности.</a:t>
            </a:r>
            <a:endParaRPr lang="ru-RU" dirty="0"/>
          </a:p>
          <a:p>
            <a:r>
              <a:rPr lang="ru-RU" dirty="0"/>
              <a:t>На начальном этапе это могут быть игровые задания для обобщения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2196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6868285" cy="45365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Обязательное условие эффективного проведения физкультминуток</a:t>
            </a:r>
            <a:r>
              <a:rPr lang="ru-RU" dirty="0"/>
              <a:t> – положительный эмоциональный фон. Физкультминутки  можно проводить с музыкальным сопровождением,  физкультминутки в стихах, игровые паузы, зрительная гимнастика, эмоциональная  разгрузка, чередование позы с учетом видов деятельности. </a:t>
            </a:r>
            <a:r>
              <a:rPr lang="ru-RU" dirty="0" smtClean="0"/>
              <a:t>Умелое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сочетание умственной и физической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нагрузки</a:t>
            </a:r>
            <a:r>
              <a:rPr lang="ru-RU" dirty="0"/>
              <a:t>, предупреждение утомления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переутомления  – </a:t>
            </a:r>
            <a:r>
              <a:rPr lang="ru-RU" dirty="0"/>
              <a:t>важные моменты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работы </a:t>
            </a:r>
            <a:r>
              <a:rPr lang="ru-RU" dirty="0"/>
              <a:t>учителя </a:t>
            </a:r>
            <a:r>
              <a:rPr lang="ru-RU" dirty="0" smtClean="0"/>
              <a:t>начальных  </a:t>
            </a:r>
            <a:r>
              <a:rPr lang="ru-RU" dirty="0"/>
              <a:t>классов.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Проведение   физкультминутки   во </a:t>
            </a:r>
          </a:p>
          <a:p>
            <a:pPr marL="0" indent="0">
              <a:buNone/>
            </a:pPr>
            <a:r>
              <a:rPr lang="ru-RU" dirty="0" smtClean="0"/>
              <a:t>время </a:t>
            </a:r>
            <a:r>
              <a:rPr lang="ru-RU" dirty="0"/>
              <a:t>урока имеет и </a:t>
            </a:r>
            <a:r>
              <a:rPr lang="ru-RU" dirty="0" smtClean="0"/>
              <a:t>оздоровительную</a:t>
            </a:r>
          </a:p>
          <a:p>
            <a:pPr marL="0" indent="0">
              <a:buNone/>
            </a:pPr>
            <a:r>
              <a:rPr lang="ru-RU" dirty="0" smtClean="0"/>
              <a:t>направленность</a:t>
            </a:r>
            <a:r>
              <a:rPr lang="ru-RU" dirty="0"/>
              <a:t>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Физкультминутки и </a:t>
            </a:r>
            <a:r>
              <a:rPr lang="ru-RU" dirty="0" err="1" smtClean="0"/>
              <a:t>физкультпаузы</a:t>
            </a:r>
            <a:endParaRPr lang="ru-RU" dirty="0"/>
          </a:p>
        </p:txBody>
      </p:sp>
      <p:pic>
        <p:nvPicPr>
          <p:cNvPr id="2050" name="Picture 2" descr="http://detsad-kitty.ru/uploads/posts/2012-07/1342715779_2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80" y="3367825"/>
            <a:ext cx="3227742" cy="23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упражнения для снятия общего или локального утомления;</a:t>
            </a:r>
          </a:p>
          <a:p>
            <a:pPr fontAlgn="base"/>
            <a:r>
              <a:rPr lang="ru-RU" dirty="0"/>
              <a:t>упражнения для улучшения мозгового кровообращения;</a:t>
            </a:r>
          </a:p>
          <a:p>
            <a:pPr fontAlgn="base"/>
            <a:r>
              <a:rPr lang="ru-RU" dirty="0"/>
              <a:t>упражнения для кистей рук;</a:t>
            </a:r>
          </a:p>
          <a:p>
            <a:pPr fontAlgn="base"/>
            <a:r>
              <a:rPr lang="ru-RU" dirty="0"/>
              <a:t>гимнастика для глаз;</a:t>
            </a:r>
          </a:p>
          <a:p>
            <a:pPr fontAlgn="base"/>
            <a:r>
              <a:rPr lang="ru-RU" dirty="0"/>
              <a:t>упражнения для мобилизации внимания; упражнения, корректирующие осанку;</a:t>
            </a:r>
          </a:p>
          <a:p>
            <a:pPr fontAlgn="base"/>
            <a:r>
              <a:rPr lang="ru-RU" dirty="0"/>
              <a:t>дыхательная гимнастика;</a:t>
            </a:r>
            <a:br>
              <a:rPr lang="ru-RU" dirty="0"/>
            </a:br>
            <a:r>
              <a:rPr lang="ru-RU" dirty="0" smtClean="0"/>
              <a:t>музыкальные </a:t>
            </a:r>
            <a:r>
              <a:rPr lang="ru-RU" dirty="0"/>
              <a:t>перемены.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44824"/>
            <a:ext cx="24982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Вне урока</a:t>
            </a:r>
            <a:r>
              <a:rPr lang="ru-RU" dirty="0"/>
              <a:t> организую веселые старты, соревнования, игры, спортивные праздники. Работа с родителями проводится по темам:  “Формирование у детей младшего школьного возраста  основ здорового образа жизни”. “Игра - как фактор укрепления здоровья детей”, “ Здоровый образ жизни”. Интересно проходят совместные праздники, экскурсии. Спортивные мероприятия.  Привлечение родителей дает возможность более углубленной всесторонней и систематической работы по формированию здорового образа жизни. Совместная игра укрепляет и физическое, и духовное здоровье </a:t>
            </a:r>
            <a:r>
              <a:rPr lang="ru-RU" dirty="0" smtClean="0"/>
              <a:t>ребенка.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8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езентация\P1070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резентация\P1070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96397"/>
            <a:ext cx="2993572" cy="22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презентация\P1070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6" y="3573016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презентация\DSC05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70" y="3554290"/>
            <a:ext cx="3240359" cy="2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презентация\P10705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dirty="0"/>
              <a:t>1. Соблюдайте режим дня!</a:t>
            </a:r>
          </a:p>
          <a:p>
            <a:pPr fontAlgn="base"/>
            <a:r>
              <a:rPr lang="ru-RU" dirty="0"/>
              <a:t>2. Обращайте больше внимания на питание!</a:t>
            </a:r>
          </a:p>
          <a:p>
            <a:pPr fontAlgn="base"/>
            <a:r>
              <a:rPr lang="ru-RU" dirty="0"/>
              <a:t>3. Больше двигайтесь!</a:t>
            </a:r>
          </a:p>
          <a:p>
            <a:pPr fontAlgn="base"/>
            <a:r>
              <a:rPr lang="ru-RU" dirty="0"/>
              <a:t>4. Спите в прохладной комнате!</a:t>
            </a:r>
          </a:p>
          <a:p>
            <a:pPr fontAlgn="base"/>
            <a:r>
              <a:rPr lang="ru-RU" dirty="0"/>
              <a:t>5. Не гасите в себе гнев, дайте ему вырваться наружу!</a:t>
            </a:r>
          </a:p>
          <a:p>
            <a:pPr fontAlgn="base"/>
            <a:r>
              <a:rPr lang="ru-RU" dirty="0"/>
              <a:t>6. Постоянно занимайтесь интеллектуальной деятельностью!</a:t>
            </a:r>
          </a:p>
          <a:p>
            <a:pPr fontAlgn="base"/>
            <a:r>
              <a:rPr lang="ru-RU" dirty="0"/>
              <a:t>7. Гоните прочь уныние и хандру!</a:t>
            </a:r>
          </a:p>
          <a:p>
            <a:pPr fontAlgn="base"/>
            <a:r>
              <a:rPr lang="ru-RU" dirty="0"/>
              <a:t>8. Адекватно реагируйте на все проявления своего организма!</a:t>
            </a:r>
          </a:p>
          <a:p>
            <a:pPr fontAlgn="base"/>
            <a:r>
              <a:rPr lang="ru-RU" dirty="0"/>
              <a:t>9. Старайтесь получать как можно больше положительных эмоций!</a:t>
            </a:r>
          </a:p>
          <a:p>
            <a:pPr fontAlgn="base"/>
            <a:r>
              <a:rPr lang="ru-RU" dirty="0"/>
              <a:t>10. Желайте себе и окружающим больше добра!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ДЕСЯТЬ ЗОЛОТЫХ ПРАВИЛ ЗДОРОВЬЕСБЕРЕЖЕНИЯ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4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373159" cy="5544616"/>
          </a:xfrm>
        </p:spPr>
      </p:pic>
    </p:spTree>
    <p:extLst>
      <p:ext uri="{BB962C8B-B14F-4D97-AF65-F5344CB8AC3E}">
        <p14:creationId xmlns:p14="http://schemas.microsoft.com/office/powerpoint/2010/main" val="1842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980728"/>
            <a:ext cx="4053136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Лапшина Лариса Викторовна. Стаж работы в школе 30 лет. Работаю в Садовой общеобразовательной школе с 2012 года. Имею 1 категорию. С 2013 года классный руководитель 1 «Б» класса, класса компенсирующего обучения. </a:t>
            </a:r>
            <a:endParaRPr lang="ru-RU" dirty="0"/>
          </a:p>
        </p:txBody>
      </p:sp>
      <p:pic>
        <p:nvPicPr>
          <p:cNvPr id="1026" name="Picture 2" descr="G:\презентация\P1070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187956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Классы компенсирующего обучения (ККО) – это классы с меньшим количеством учащихся (в среднем 9 – 12 человек), созданные для помощи учащимся с трудностями в обучении и поведении. В таких классах, в связи с малочисленностью, каждому ученику уделяется больше времени, внимания, реализуется в полной мере индивидуальный, дифференцированный подход, личностно-ориентированное обучение. Учащиеся занимаются только в первую смену. Программа в ККО такая же, как и в других классах, но адаптирована с учетом особенностей учеников.</a:t>
            </a:r>
          </a:p>
          <a:p>
            <a:r>
              <a:rPr lang="ru-RU" dirty="0"/>
              <a:t>В ККО направляются или переводятся дети, не имеющие выраженных отклонений в развитии и противопоказаний к обучению по основным общеобразовательным программам, но обнаруживающие низкий уровень готовности к школьному обучению или испытывающие затруднения в освоении образовательных программ.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Классы компенсирующего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8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сниженная работоспособность;</a:t>
            </a:r>
          </a:p>
          <a:p>
            <a:r>
              <a:rPr lang="ru-RU" dirty="0"/>
              <a:t>повышенная утомляемость;</a:t>
            </a:r>
          </a:p>
          <a:p>
            <a:r>
              <a:rPr lang="ru-RU" dirty="0"/>
              <a:t>слабое здоровье (частые болезни, аллергия, вегето-сосудистая дистония, заболевания щитовидной железы, органов ЖКТ, хронические заболевания, например, хронический тонзиллит и т.д.);</a:t>
            </a:r>
          </a:p>
          <a:p>
            <a:r>
              <a:rPr lang="ru-RU" dirty="0"/>
              <a:t>проблемы с поведением, связанные, в том числе, с социально-психологическими и физиологическими особенностями развития;</a:t>
            </a:r>
          </a:p>
          <a:p>
            <a:r>
              <a:rPr lang="ru-RU" dirty="0"/>
              <a:t>педагогическая запущенность детей с нормальным интеллектом, обусловленная воспитанием в неблагоприятной </a:t>
            </a:r>
            <a:r>
              <a:rPr lang="ru-RU" dirty="0" err="1"/>
              <a:t>микросоциальной</a:t>
            </a:r>
            <a:r>
              <a:rPr lang="ru-RU" dirty="0"/>
              <a:t> среде, трудностями адаптации в дошкольных учреждениях и школе;</a:t>
            </a:r>
          </a:p>
          <a:p>
            <a:r>
              <a:rPr lang="ru-RU" dirty="0" err="1"/>
              <a:t>неусвоение</a:t>
            </a:r>
            <a:r>
              <a:rPr lang="ru-RU" dirty="0"/>
              <a:t> общеобразовательных программ, </a:t>
            </a:r>
            <a:r>
              <a:rPr lang="ru-RU" dirty="0" err="1"/>
              <a:t>несформированность</a:t>
            </a:r>
            <a:r>
              <a:rPr lang="ru-RU" dirty="0"/>
              <a:t> основных учебных навыков;</a:t>
            </a:r>
          </a:p>
          <a:p>
            <a:r>
              <a:rPr lang="ru-RU" dirty="0"/>
              <a:t>низкий уровень развития внимания.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Показания к направлению в ККО:</a:t>
            </a:r>
          </a:p>
        </p:txBody>
      </p:sp>
    </p:spTree>
    <p:extLst>
      <p:ext uri="{BB962C8B-B14F-4D97-AF65-F5344CB8AC3E}">
        <p14:creationId xmlns:p14="http://schemas.microsoft.com/office/powerpoint/2010/main" val="31668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5626968" cy="5400600"/>
          </a:xfrm>
        </p:spPr>
        <p:txBody>
          <a:bodyPr>
            <a:normAutofit/>
          </a:bodyPr>
          <a:lstStyle/>
          <a:p>
            <a:pPr fontAlgn="base"/>
            <a:r>
              <a:rPr lang="ru-RU" i="1" dirty="0"/>
              <a:t>«Забота о здоровье ребёнка – это</a:t>
            </a:r>
            <a:endParaRPr lang="ru-RU" dirty="0"/>
          </a:p>
          <a:p>
            <a:pPr fontAlgn="base"/>
            <a:r>
              <a:rPr lang="ru-RU" i="1" dirty="0"/>
              <a:t>не просто комплекс санитарно-</a:t>
            </a:r>
            <a:endParaRPr lang="ru-RU" dirty="0"/>
          </a:p>
          <a:p>
            <a:pPr fontAlgn="base"/>
            <a:r>
              <a:rPr lang="ru-RU" i="1" dirty="0"/>
              <a:t>гигиенических норм и правил…</a:t>
            </a:r>
            <a:endParaRPr lang="ru-RU" dirty="0"/>
          </a:p>
          <a:p>
            <a:pPr fontAlgn="base"/>
            <a:r>
              <a:rPr lang="ru-RU" i="1" dirty="0"/>
              <a:t>и не свод требований к режиму,</a:t>
            </a:r>
            <a:endParaRPr lang="ru-RU" dirty="0"/>
          </a:p>
          <a:p>
            <a:pPr fontAlgn="base"/>
            <a:r>
              <a:rPr lang="ru-RU" i="1" dirty="0"/>
              <a:t>питанию, труду, отдыху. Это прежде</a:t>
            </a:r>
            <a:endParaRPr lang="ru-RU" dirty="0"/>
          </a:p>
          <a:p>
            <a:pPr fontAlgn="base"/>
            <a:r>
              <a:rPr lang="ru-RU" i="1" dirty="0"/>
              <a:t>всего забота о гармоничной полноте</a:t>
            </a:r>
            <a:endParaRPr lang="ru-RU" dirty="0"/>
          </a:p>
          <a:p>
            <a:pPr fontAlgn="base"/>
            <a:r>
              <a:rPr lang="ru-RU" i="1" dirty="0"/>
              <a:t>всех физических и духовных сил, и</a:t>
            </a:r>
            <a:endParaRPr lang="ru-RU" dirty="0"/>
          </a:p>
          <a:p>
            <a:pPr fontAlgn="base"/>
            <a:r>
              <a:rPr lang="ru-RU" i="1" dirty="0"/>
              <a:t>венцом этой гармонии является</a:t>
            </a:r>
            <a:endParaRPr lang="ru-RU" dirty="0"/>
          </a:p>
          <a:p>
            <a:pPr fontAlgn="base"/>
            <a:r>
              <a:rPr lang="ru-RU" i="1" dirty="0"/>
              <a:t>радость творчества»</a:t>
            </a:r>
            <a:endParaRPr lang="ru-RU" dirty="0"/>
          </a:p>
          <a:p>
            <a:pPr fontAlgn="base"/>
            <a:r>
              <a:rPr lang="ru-RU" i="1" dirty="0"/>
              <a:t>                         </a:t>
            </a:r>
            <a:r>
              <a:rPr lang="ru-RU" i="1" dirty="0" err="1"/>
              <a:t>В.А.Сухомлинский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Сухомлинский_В_(портрет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04664"/>
            <a:ext cx="310778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046" y="2636912"/>
            <a:ext cx="7408333" cy="3450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Цель 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/>
              <a:t>  </a:t>
            </a:r>
            <a:r>
              <a:rPr lang="ru-RU" dirty="0"/>
              <a:t>показать значимость </a:t>
            </a:r>
            <a:r>
              <a:rPr lang="ru-RU" dirty="0" err="1"/>
              <a:t>здоровьесберегающей</a:t>
            </a:r>
            <a:r>
              <a:rPr lang="ru-RU" dirty="0"/>
              <a:t> технологии в улучшении состояния здоровья и качества жизни детей </a:t>
            </a:r>
            <a:r>
              <a:rPr lang="ru-RU" dirty="0" smtClean="0"/>
              <a:t>в </a:t>
            </a:r>
            <a:r>
              <a:rPr lang="ru-RU" dirty="0"/>
              <a:t>процессе учебной деятельности.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Разработать мероприятия, которые уменьшают риск возникновения заболеваний и повреждений, связанных с социальными аспектами жизни учащихся начальной школы;</a:t>
            </a:r>
          </a:p>
          <a:p>
            <a:r>
              <a:rPr lang="ru-RU" dirty="0"/>
              <a:t>Пропаганда здорового образа жизни;</a:t>
            </a:r>
          </a:p>
          <a:p>
            <a:r>
              <a:rPr lang="ru-RU" dirty="0"/>
              <a:t>Помочь каждому ребенку осознать свои способности, создать условия для их развития;</a:t>
            </a:r>
          </a:p>
          <a:p>
            <a:r>
              <a:rPr lang="ru-RU" dirty="0"/>
              <a:t>Способствовать сохранению и укреплению здоровья ребенка, т.е. осуществлять личностно-ориентированный подход при обучении и воспитании.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pic>
        <p:nvPicPr>
          <p:cNvPr id="4098" name="Picture 2" descr="http://gusevale1.narod.ru/4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1738908" cy="160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Образование в наши дни предъявляет большие требования к здоровью учащихся. Поэтому сейчас актуальны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 в учебно-воспитательном процессе, при которых  формируются  бережное  отношение к своему физическому и психическому здоровью, важнейшие социальные навыки, способствующие успешной адаптации детей  в обществе.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8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Проблема здоровья детей сегодня как никогда важна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Учитель может работать так, чтобы обучение детей  не наносило вреда  здоровью школьников. </a:t>
            </a:r>
            <a:r>
              <a:rPr lang="ru-RU" dirty="0" err="1"/>
              <a:t>Здоровьесберегающие</a:t>
            </a:r>
            <a:r>
              <a:rPr lang="ru-RU" dirty="0"/>
              <a:t> </a:t>
            </a:r>
            <a:r>
              <a:rPr lang="ru-RU" dirty="0" smtClean="0"/>
              <a:t>образовательные технологии</a:t>
            </a:r>
            <a:r>
              <a:rPr lang="ru-RU" dirty="0"/>
              <a:t>  включают </a:t>
            </a:r>
            <a:r>
              <a:rPr lang="ru-RU" dirty="0" smtClean="0"/>
              <a:t> </a:t>
            </a:r>
            <a:r>
              <a:rPr lang="ru-RU" dirty="0"/>
              <a:t>формирование,  </a:t>
            </a:r>
            <a:r>
              <a:rPr lang="ru-RU" dirty="0" smtClean="0"/>
              <a:t>укрепление </a:t>
            </a:r>
            <a:r>
              <a:rPr lang="ru-RU" dirty="0"/>
              <a:t>здоровья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воспитание у детей культуры</a:t>
            </a:r>
            <a:r>
              <a:rPr lang="ru-RU" dirty="0"/>
              <a:t>  здоровья. </a:t>
            </a:r>
            <a:r>
              <a:rPr lang="ru-RU" dirty="0" smtClean="0"/>
              <a:t>Подготовка </a:t>
            </a:r>
            <a:r>
              <a:rPr lang="ru-RU" dirty="0"/>
              <a:t>к </a:t>
            </a:r>
            <a:r>
              <a:rPr lang="ru-RU" dirty="0" smtClean="0"/>
              <a:t>здоровому</a:t>
            </a:r>
          </a:p>
          <a:p>
            <a:pPr marL="0" indent="0">
              <a:buNone/>
            </a:pPr>
            <a:r>
              <a:rPr lang="ru-RU" dirty="0" smtClean="0"/>
              <a:t> образу жизни </a:t>
            </a:r>
            <a:r>
              <a:rPr lang="ru-RU" dirty="0"/>
              <a:t>ребенка на основе </a:t>
            </a:r>
            <a:r>
              <a:rPr lang="ru-RU" dirty="0" err="1" smtClean="0"/>
              <a:t>здоровьесберегающих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технологий </a:t>
            </a:r>
            <a:r>
              <a:rPr lang="ru-RU" dirty="0"/>
              <a:t>должна стать главным </a:t>
            </a:r>
            <a:r>
              <a:rPr lang="ru-RU" dirty="0" smtClean="0"/>
              <a:t>направлением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деятельности </a:t>
            </a:r>
            <a:r>
              <a:rPr lang="ru-RU" dirty="0"/>
              <a:t>учителя,  работающего с </a:t>
            </a:r>
            <a:r>
              <a:rPr lang="ru-RU" dirty="0" smtClean="0"/>
              <a:t>детьми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начальной школы. </a:t>
            </a:r>
            <a:r>
              <a:rPr lang="ru-RU" dirty="0" err="1"/>
              <a:t>Здоровьесберегающие</a:t>
            </a:r>
            <a:r>
              <a:rPr lang="ru-RU" dirty="0"/>
              <a:t> </a:t>
            </a:r>
            <a:r>
              <a:rPr lang="ru-RU" dirty="0" smtClean="0"/>
              <a:t>технологии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реализуются на основе личностно-ориентированного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подхода</a:t>
            </a:r>
            <a:r>
              <a:rPr lang="ru-RU" dirty="0"/>
              <a:t>, относятся к тем жизненно важным факторам,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благодаря </a:t>
            </a:r>
            <a:r>
              <a:rPr lang="ru-RU" dirty="0"/>
              <a:t>которым учащиеся учатся жить вместе.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</a:t>
            </a:r>
            <a:r>
              <a:rPr lang="ru-RU" b="1" dirty="0"/>
              <a:t>должен сделать учитель для сохранения здоровья детей?</a:t>
            </a:r>
            <a:br>
              <a:rPr lang="ru-RU" b="1" dirty="0"/>
            </a:br>
            <a:endParaRPr lang="ru-RU" dirty="0"/>
          </a:p>
        </p:txBody>
      </p:sp>
      <p:pic>
        <p:nvPicPr>
          <p:cNvPr id="5122" name="Picture 2" descr="http://planetadetstva.net/wp-content/uploads/2014/03/prezentaciya-zdorovesberegayushhie-texnologii-v-pedagogicheskom-processe-d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284984"/>
            <a:ext cx="29409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3793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Для классных помещений в </a:t>
            </a:r>
            <a:r>
              <a:rPr lang="ru-RU" dirty="0" smtClean="0"/>
              <a:t>школе </a:t>
            </a:r>
            <a:r>
              <a:rPr lang="ru-RU" dirty="0"/>
              <a:t>использована цветовая гамма, создающая теплую, жизнерадостную атмосферу. Мебель в классах соответствует возрастным особенностям детей. Каждый обучающийся обеспечен удобным рабочим местом за партой в соответствии с его ростом и состоянием зрения. Парты в классах рас­ставлены по номерам: меньшие - ближе к доске, большие – дальше. Дети с нарушением зрения рассаживаются в соответствии с рекомендациями окулиста.</a:t>
            </a:r>
          </a:p>
          <a:p>
            <a:pPr fontAlgn="base"/>
            <a:r>
              <a:rPr lang="ru-RU" dirty="0"/>
              <a:t>Не менее двух раз в год обучающихся, сидящих в первом и третьем рядах, меняют местами, не нарушая соответствие номеров мебели их росту. Это делается с целью профилактики нару­шений осанки и зрения. Детей, часто болеющих ОРЗ, ангинами, простудными заболеваниями, рас­саживают дальше от наружной стены.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Технологии, обеспечивающие гигиенически оптимальные условия образовательного процесса.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37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75"/>
                            </p:stCondLst>
                            <p:childTnLst>
                              <p:par>
                                <p:cTn id="1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597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Садовая средняя общеобразовательная школа   Применение здоровьесберегающих технологий в начальной школе</vt:lpstr>
      <vt:lpstr>Презентация PowerPoint</vt:lpstr>
      <vt:lpstr>Классы компенсирующего обучения</vt:lpstr>
      <vt:lpstr>Показания к направлению в ККО:</vt:lpstr>
      <vt:lpstr>Презентация PowerPoint</vt:lpstr>
      <vt:lpstr>Здоровьесберегающие технологии</vt:lpstr>
      <vt:lpstr>Актуальность:</vt:lpstr>
      <vt:lpstr> Что должен сделать учитель для сохранения здоровья детей? </vt:lpstr>
      <vt:lpstr>Технологии, обеспечивающие гигиенически оптимальные условия образовательного процесса.</vt:lpstr>
      <vt:lpstr>Презентация PowerPoint</vt:lpstr>
      <vt:lpstr>Презентация PowerPoint</vt:lpstr>
      <vt:lpstr>Физкультминутки и физкультпаузы</vt:lpstr>
      <vt:lpstr>Виды:</vt:lpstr>
      <vt:lpstr>Внеурочная деятельность</vt:lpstr>
      <vt:lpstr>Презентация PowerPoint</vt:lpstr>
      <vt:lpstr>ДЕСЯТЬ ЗОЛОТЫХ ПРАВИЛ ЗДОРОВЬЕСБЕРЕЖЕНИЯ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Садовая средняя общеобразовательная школа   Применение здоровьесберегающих технологий в начальной школе</dc:title>
  <dc:creator>user</dc:creator>
  <cp:lastModifiedBy>user</cp:lastModifiedBy>
  <cp:revision>12</cp:revision>
  <dcterms:created xsi:type="dcterms:W3CDTF">2014-05-26T06:13:51Z</dcterms:created>
  <dcterms:modified xsi:type="dcterms:W3CDTF">2014-05-27T04:55:19Z</dcterms:modified>
</cp:coreProperties>
</file>