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6F784-0857-4B8C-8FB3-CECAFF8B626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D9FD25-0DB6-4CC0-9EA2-328586078A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D9FD25-0DB6-4CC0-9EA2-328586078AE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14290"/>
            <a:ext cx="6672282" cy="257176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dirty="0" smtClean="0"/>
              <a:t>Характеристика психического развития глухих детей в школьном возрасте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3504" y="5003322"/>
            <a:ext cx="3314696" cy="1371600"/>
          </a:xfrm>
        </p:spPr>
        <p:txBody>
          <a:bodyPr/>
          <a:lstStyle/>
          <a:p>
            <a:r>
              <a:rPr lang="ru-RU" dirty="0" smtClean="0"/>
              <a:t>Фомина А.В.</a:t>
            </a:r>
          </a:p>
          <a:p>
            <a:r>
              <a:rPr lang="ru-RU" dirty="0" smtClean="0"/>
              <a:t>Социальный педагог МКОУ СОШ №2 с.Овощи</a:t>
            </a:r>
          </a:p>
          <a:p>
            <a:endParaRPr lang="ru-RU" dirty="0"/>
          </a:p>
        </p:txBody>
      </p:sp>
      <p:pic>
        <p:nvPicPr>
          <p:cNvPr id="1026" name="Picture 2" descr="C:\Users\пк\Pictures\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786058"/>
            <a:ext cx="4500594" cy="36195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r>
              <a:rPr lang="ru-RU" dirty="0" smtClean="0"/>
              <a:t>Уровень притязания глухих учащихся в учебной деятельности характеризуется высокой лабильностью (неустойчивостью). С возрастом устойчивость оценок, уровень притязаний и критичность глухих детей повышается.</a:t>
            </a:r>
          </a:p>
          <a:p>
            <a:r>
              <a:rPr lang="ru-RU" dirty="0" smtClean="0"/>
              <a:t>У глухих детей большие трудности в формировании морально - этических представлений и понятий, преобладают конкретные, крайние оценки, затруднено понимание причинной обусловленности эмоциональных состояний, и выделение и осознание личностных качеств. Это мешает как адекватной оценке ими окружающих, так и формированию у таких детей правильной самооценки.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ru-RU" dirty="0" smtClean="0"/>
              <a:t> Психическое развитие детей с нарушениями слуха — это своеобразный путь развития, совершающегося в особых условиях взаимодействия с внешним миром. При этом </a:t>
            </a:r>
            <a:r>
              <a:rPr lang="ru-RU" dirty="0" err="1" smtClean="0"/>
              <a:t>дефицитарном</a:t>
            </a:r>
            <a:r>
              <a:rPr lang="ru-RU" dirty="0" smtClean="0"/>
              <a:t> типе нарушенного развития первичный дефект слухового анализатора ведет к недоразвитию функций, связанных с ним наиболее тесно, а также к замедлению развития ряда других функций, связанных со слухом опосредованно. Нарушения развития частных психических функций в свою очередь тормозят психическое развитие глухого или слабослышащего ребенка.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Понятие </a:t>
            </a:r>
            <a:r>
              <a:rPr lang="ru-RU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Л.С.Выготского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, о структуре дефекта.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txBody>
          <a:bodyPr/>
          <a:lstStyle/>
          <a:p>
            <a:r>
              <a:rPr lang="ru-RU" dirty="0" smtClean="0"/>
              <a:t>Первичный дефект— нарушение слуха, приводит к отклонениям второго и третьего порядка. При разной первичной причине многие вторичные отклонения в младенческом, раннем и дошкольном возрасте имеют сходные проявления. </a:t>
            </a:r>
          </a:p>
          <a:p>
            <a:r>
              <a:rPr lang="ru-RU" dirty="0" smtClean="0"/>
              <a:t>Вторичные отклонения имеют, как правило, системный характер, меняют всю структуру </a:t>
            </a:r>
            <a:r>
              <a:rPr lang="ru-RU" dirty="0" err="1" smtClean="0"/>
              <a:t>межфунциональных</a:t>
            </a:r>
            <a:r>
              <a:rPr lang="ru-RU" dirty="0" smtClean="0"/>
              <a:t> взаимодействий, причем чем ближе вторичное отклонение к первичному дефекту, тем сложнее его коррекция.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467600" cy="2643206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u="sng" dirty="0" smtClean="0"/>
              <a:t/>
            </a:r>
            <a:br>
              <a:rPr lang="ru-RU" u="sng" dirty="0" smtClean="0"/>
            </a:br>
            <a:r>
              <a:rPr lang="ru-RU" sz="2700" u="sng" dirty="0" smtClean="0"/>
              <a:t>В психическом развитии </a:t>
            </a:r>
            <a:r>
              <a:rPr lang="ru-RU" sz="2700" i="1" u="sng" dirty="0" smtClean="0"/>
              <a:t>детей со всеми типами нарушений </a:t>
            </a:r>
            <a:r>
              <a:rPr lang="ru-RU" sz="2700" u="sng" dirty="0" smtClean="0"/>
              <a:t>мож­но выделить </a:t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2700" u="sng" dirty="0" smtClean="0"/>
              <a:t/>
            </a:r>
            <a:br>
              <a:rPr lang="ru-RU" sz="2700" u="sng" dirty="0" smtClean="0"/>
            </a:b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 В психическом развитии детей со всеми типами нарушений можно выделить специфические закономерности (В.И. </a:t>
            </a:r>
            <a:r>
              <a:rPr lang="ru-RU" sz="3600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Лубовский</a:t>
            </a: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).</a:t>
            </a:r>
            <a: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7467600" cy="383077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При всех типах нарушений наблюдается:</a:t>
            </a:r>
          </a:p>
          <a:p>
            <a:pPr lvl="0">
              <a:lnSpc>
                <a:spcPct val="150000"/>
              </a:lnSpc>
            </a:pPr>
            <a:r>
              <a:rPr lang="ru-RU" i="1" dirty="0" smtClean="0"/>
              <a:t>снижение способности к приему, переработке, хранению и использованию информации;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i="1" dirty="0" smtClean="0"/>
              <a:t>трудность словесного </a:t>
            </a:r>
            <a:r>
              <a:rPr lang="ru-RU" i="1" dirty="0" err="1" smtClean="0"/>
              <a:t>опосредования</a:t>
            </a:r>
            <a:r>
              <a:rPr lang="ru-RU" i="1" dirty="0" smtClean="0"/>
              <a:t>;</a:t>
            </a:r>
            <a:endParaRPr lang="ru-RU" dirty="0" smtClean="0"/>
          </a:p>
          <a:p>
            <a:pPr lvl="0">
              <a:lnSpc>
                <a:spcPct val="150000"/>
              </a:lnSpc>
            </a:pPr>
            <a:r>
              <a:rPr lang="ru-RU" i="1" dirty="0" smtClean="0"/>
              <a:t>замедление процесса формирования понятий.</a:t>
            </a:r>
            <a:endParaRPr lang="ru-RU" dirty="0" smtClean="0"/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В психическом развитии </a:t>
            </a:r>
            <a:r>
              <a:rPr lang="ru-RU" sz="3200" i="1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детей с нарушенным слухом </a:t>
            </a: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выделяют закономерности, характерные для данного вида нарушения психического развития. И.М.Соловьев </a:t>
            </a:r>
          </a:p>
          <a:p>
            <a:pPr>
              <a:buNone/>
            </a:pPr>
            <a:r>
              <a:rPr lang="ru-RU" dirty="0" smtClean="0"/>
              <a:t>     Выделяет две такие закономерности.</a:t>
            </a:r>
          </a:p>
          <a:p>
            <a:pPr algn="ctr"/>
            <a:r>
              <a:rPr lang="ru-RU" i="1" dirty="0" smtClean="0"/>
              <a:t>Первая закономерность </a:t>
            </a:r>
            <a:r>
              <a:rPr lang="ru-RU" dirty="0" smtClean="0"/>
              <a:t>связана с тем, что необходимым условием успешного психического развития всякого ребенка является значительное возрастание количества, разнообразия и сложности внешних воздействий.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r>
              <a:rPr lang="ru-RU" i="1" dirty="0" smtClean="0"/>
              <a:t>компоненты психики у ребенка с нарушенным слухом развиваются в иных по сравнению со слышащими детьми пропорциях, </a:t>
            </a:r>
            <a:r>
              <a:rPr lang="ru-RU" dirty="0" smtClean="0"/>
              <a:t>например, наблюдается несоразмерность в развитии </a:t>
            </a:r>
            <a:r>
              <a:rPr lang="ru-RU" dirty="0" err="1" smtClean="0"/>
              <a:t>нагляднообразного</a:t>
            </a:r>
            <a:r>
              <a:rPr lang="ru-RU" dirty="0" smtClean="0"/>
              <a:t> и </a:t>
            </a:r>
            <a:r>
              <a:rPr lang="ru-RU" dirty="0" err="1" smtClean="0"/>
              <a:t>словеснологического</a:t>
            </a:r>
            <a:r>
              <a:rPr lang="ru-RU" dirty="0" smtClean="0"/>
              <a:t> мышления; письменная речь в обеих формах — </a:t>
            </a:r>
            <a:r>
              <a:rPr lang="ru-RU" dirty="0" err="1" smtClean="0"/>
              <a:t>импрессивной</a:t>
            </a:r>
            <a:r>
              <a:rPr lang="ru-RU" dirty="0" smtClean="0"/>
              <a:t> (чтение) и экспрессивной (письмо) — приобретает большую роль по сравнению с устной; </a:t>
            </a:r>
            <a:r>
              <a:rPr lang="ru-RU" dirty="0" err="1" smtClean="0"/>
              <a:t>импрессивная</a:t>
            </a:r>
            <a:r>
              <a:rPr lang="ru-RU" dirty="0" smtClean="0"/>
              <a:t> форма речи превалирует над экспрессивной.</a:t>
            </a:r>
          </a:p>
          <a:p>
            <a:r>
              <a:rPr lang="ru-RU" i="1" dirty="0" smtClean="0"/>
              <a:t>Вторая закономерность — отличия в темпах психического развития у детей с нарушениями слуха </a:t>
            </a:r>
            <a:r>
              <a:rPr lang="ru-RU" dirty="0" smtClean="0"/>
              <a:t>по сравнению с нормально слышащими детьми: замедление психического развития после рождения и ускорение в последующие периоды.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Ощущения и восприятия.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Особую роль приобретают зрительные ощущения и восприятия. Более тонко дифференцируют оттенки цветов. При полном выключении слухового анализатора тактильно-вибрационная чувствительность резко обостряется. </a:t>
            </a:r>
          </a:p>
          <a:p>
            <a:r>
              <a:rPr lang="ru-RU" dirty="0" smtClean="0"/>
              <a:t>Двигательные ощущения - недостаточно точная координация и неуверенность движений, замедленность в овладении двигательными навыками, трудности в овладении статического и динамического равновесия, нарушение плавности и синхронности движения, низкий уровень пространственной ориентировки, замедленная скорость выполнения отдельных движений и темпа в целом.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Особенности развития внимания и мышления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467600" cy="525953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Внимание зависит от характера предъявляемой информации: буквы, цифры, фигуры. Память давно усвоенные представления могут уподобляться у глухих новым, плохо используют прием сравнения, еще хуже запоминают объекты по частям, не целиком, не могут передать своими словами прочитанный текст.</a:t>
            </a:r>
          </a:p>
          <a:p>
            <a:r>
              <a:rPr lang="ru-RU" dirty="0" smtClean="0"/>
              <a:t>Воображение образы художественной литературы, не всегда соответствуют описанию, чтобы передать содержание текста, они его учат наизусть. Мышление долгое время преобладает наглядно- образного, возникают проблемы при анализе текста, не акцентируют внимание на важных деталях, говорят о различиях, чем сходствах.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cs typeface="Aharoni" pitchFamily="2" charset="-79"/>
              </a:rPr>
              <a:t>Самооценка и уровень притязаний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Представление глухих детей о самих себе часто бывают неточными, для них характерны преувеличенные представления о своих способностях и, об оценке их другими людьми. Развитие самооценки и уровня притязаний глухих школьников идет в том же направлении, что и в норме. Наблюдается отставание глухих от слышащих, проявляющееся у младших подростков в ситуативности оценок, их обоснования, зависимости их от мнения педагога, окружающих.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650</Words>
  <PresentationFormat>Экран (4:3)</PresentationFormat>
  <Paragraphs>28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Характеристика психического развития глухих детей в школьном возрасте </vt:lpstr>
      <vt:lpstr>Слайд 2</vt:lpstr>
      <vt:lpstr> Понятие Л.С.Выготского, о структуре дефекта.</vt:lpstr>
      <vt:lpstr>   В психическом развитии детей со всеми типами нарушений мож­но выделить               В психическом развитии детей со всеми типами нарушений можно выделить специфические закономерности (В.И. Лубовский). </vt:lpstr>
      <vt:lpstr>Слайд 5</vt:lpstr>
      <vt:lpstr>Слайд 6</vt:lpstr>
      <vt:lpstr>Ощущения и восприятия.</vt:lpstr>
      <vt:lpstr>Особенности развития внимания и мышления</vt:lpstr>
      <vt:lpstr>Самооценка и уровень притязаний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Характеристика психического развития глухих детей в школьном возрасте </dc:title>
  <dc:creator>пк</dc:creator>
  <cp:lastModifiedBy>пк</cp:lastModifiedBy>
  <cp:revision>10</cp:revision>
  <dcterms:created xsi:type="dcterms:W3CDTF">2014-03-01T18:15:58Z</dcterms:created>
  <dcterms:modified xsi:type="dcterms:W3CDTF">2014-03-05T17:45:17Z</dcterms:modified>
</cp:coreProperties>
</file>